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5" r:id="rId8"/>
    <p:sldId id="269" r:id="rId9"/>
    <p:sldId id="270" r:id="rId10"/>
    <p:sldId id="271" r:id="rId11"/>
    <p:sldId id="266" r:id="rId12"/>
    <p:sldId id="272" r:id="rId13"/>
    <p:sldId id="273" r:id="rId14"/>
    <p:sldId id="267" r:id="rId15"/>
  </p:sldIdLst>
  <p:sldSz cx="9144000" cy="5143500" type="screen16x9"/>
  <p:notesSz cx="6858000" cy="9144000"/>
  <p:embeddedFontLst>
    <p:embeddedFont>
      <p:font typeface="Black Han Sans" panose="020B0604020202020204" charset="-127"/>
      <p:regular r:id="rId17"/>
    </p:embeddedFon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ulish" panose="020B0604020202020204" charset="0"/>
      <p:regular r:id="rId23"/>
      <p:bold r:id="rId24"/>
      <p:italic r:id="rId25"/>
      <p:boldItalic r:id="rId26"/>
    </p:embeddedFont>
    <p:embeddedFont>
      <p:font typeface="Mulish Medium" panose="020B0604020202020204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B40F6A-880A-4975-8397-4816DBBF2D8A}">
  <a:tblStyle styleId="{93B40F6A-880A-4975-8397-4816DBBF2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242f6c3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242f6c3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27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4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5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775" y="880609"/>
            <a:ext cx="4710300" cy="276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9025" y="3805691"/>
            <a:ext cx="3777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350037" y="-858770"/>
            <a:ext cx="2164675" cy="2164650"/>
            <a:chOff x="855575" y="3312225"/>
            <a:chExt cx="2164675" cy="2164650"/>
          </a:xfrm>
        </p:grpSpPr>
        <p:sp>
          <p:nvSpPr>
            <p:cNvPr id="12" name="Google Shape;12;p2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317975" y="0"/>
            <a:ext cx="3825989" cy="1724002"/>
            <a:chOff x="5317975" y="0"/>
            <a:chExt cx="3825989" cy="1724002"/>
          </a:xfrm>
        </p:grpSpPr>
        <p:sp>
          <p:nvSpPr>
            <p:cNvPr id="19" name="Google Shape;19;p2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22" name="Google Shape;22;p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489000" y="1826750"/>
            <a:ext cx="568900" cy="352900"/>
            <a:chOff x="5252025" y="-1358175"/>
            <a:chExt cx="568900" cy="352900"/>
          </a:xfrm>
        </p:grpSpPr>
        <p:sp>
          <p:nvSpPr>
            <p:cNvPr id="26" name="Google Shape;26;p2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1083638" y="4069480"/>
            <a:ext cx="2164675" cy="2164650"/>
            <a:chOff x="855575" y="3312225"/>
            <a:chExt cx="2164675" cy="2164650"/>
          </a:xfrm>
        </p:grpSpPr>
        <p:sp>
          <p:nvSpPr>
            <p:cNvPr id="29" name="Google Shape;29;p2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5820925" y="3908525"/>
            <a:ext cx="3323083" cy="1234968"/>
            <a:chOff x="5820925" y="3908525"/>
            <a:chExt cx="3323083" cy="1234968"/>
          </a:xfrm>
        </p:grpSpPr>
        <p:sp>
          <p:nvSpPr>
            <p:cNvPr id="36" name="Google Shape;36;p2"/>
            <p:cNvSpPr/>
            <p:nvPr/>
          </p:nvSpPr>
          <p:spPr>
            <a:xfrm>
              <a:off x="6719850" y="3908525"/>
              <a:ext cx="2424158" cy="1234968"/>
            </a:xfrm>
            <a:custGeom>
              <a:avLst/>
              <a:gdLst/>
              <a:ahLst/>
              <a:cxnLst/>
              <a:rect l="l" t="t" r="r" b="b"/>
              <a:pathLst>
                <a:path w="46706" h="23794" extrusionOk="0">
                  <a:moveTo>
                    <a:pt x="36016" y="0"/>
                  </a:moveTo>
                  <a:lnTo>
                    <a:pt x="35471" y="26"/>
                  </a:lnTo>
                  <a:lnTo>
                    <a:pt x="34900" y="78"/>
                  </a:lnTo>
                  <a:lnTo>
                    <a:pt x="34329" y="182"/>
                  </a:lnTo>
                  <a:lnTo>
                    <a:pt x="33758" y="311"/>
                  </a:lnTo>
                  <a:lnTo>
                    <a:pt x="33162" y="467"/>
                  </a:lnTo>
                  <a:lnTo>
                    <a:pt x="32591" y="649"/>
                  </a:lnTo>
                  <a:lnTo>
                    <a:pt x="31994" y="882"/>
                  </a:lnTo>
                  <a:lnTo>
                    <a:pt x="31397" y="1142"/>
                  </a:lnTo>
                  <a:lnTo>
                    <a:pt x="30774" y="1427"/>
                  </a:lnTo>
                  <a:lnTo>
                    <a:pt x="30178" y="1764"/>
                  </a:lnTo>
                  <a:lnTo>
                    <a:pt x="29555" y="2154"/>
                  </a:lnTo>
                  <a:lnTo>
                    <a:pt x="28906" y="2569"/>
                  </a:lnTo>
                  <a:lnTo>
                    <a:pt x="28257" y="3036"/>
                  </a:lnTo>
                  <a:lnTo>
                    <a:pt x="27505" y="3633"/>
                  </a:lnTo>
                  <a:lnTo>
                    <a:pt x="26830" y="4229"/>
                  </a:lnTo>
                  <a:lnTo>
                    <a:pt x="26208" y="4852"/>
                  </a:lnTo>
                  <a:lnTo>
                    <a:pt x="25637" y="5475"/>
                  </a:lnTo>
                  <a:lnTo>
                    <a:pt x="25144" y="6098"/>
                  </a:lnTo>
                  <a:lnTo>
                    <a:pt x="24677" y="6746"/>
                  </a:lnTo>
                  <a:lnTo>
                    <a:pt x="24262" y="7395"/>
                  </a:lnTo>
                  <a:lnTo>
                    <a:pt x="23872" y="8018"/>
                  </a:lnTo>
                  <a:lnTo>
                    <a:pt x="23535" y="8666"/>
                  </a:lnTo>
                  <a:lnTo>
                    <a:pt x="23198" y="9289"/>
                  </a:lnTo>
                  <a:lnTo>
                    <a:pt x="22601" y="10509"/>
                  </a:lnTo>
                  <a:lnTo>
                    <a:pt x="22030" y="11702"/>
                  </a:lnTo>
                  <a:lnTo>
                    <a:pt x="21745" y="12273"/>
                  </a:lnTo>
                  <a:lnTo>
                    <a:pt x="21433" y="12844"/>
                  </a:lnTo>
                  <a:lnTo>
                    <a:pt x="21122" y="13363"/>
                  </a:lnTo>
                  <a:lnTo>
                    <a:pt x="20785" y="13882"/>
                  </a:lnTo>
                  <a:lnTo>
                    <a:pt x="20421" y="14375"/>
                  </a:lnTo>
                  <a:lnTo>
                    <a:pt x="20006" y="14816"/>
                  </a:lnTo>
                  <a:lnTo>
                    <a:pt x="19591" y="15257"/>
                  </a:lnTo>
                  <a:lnTo>
                    <a:pt x="19098" y="15646"/>
                  </a:lnTo>
                  <a:lnTo>
                    <a:pt x="18553" y="16009"/>
                  </a:lnTo>
                  <a:lnTo>
                    <a:pt x="17982" y="16347"/>
                  </a:lnTo>
                  <a:lnTo>
                    <a:pt x="17645" y="16502"/>
                  </a:lnTo>
                  <a:lnTo>
                    <a:pt x="17308" y="16632"/>
                  </a:lnTo>
                  <a:lnTo>
                    <a:pt x="16970" y="16762"/>
                  </a:lnTo>
                  <a:lnTo>
                    <a:pt x="16607" y="16892"/>
                  </a:lnTo>
                  <a:lnTo>
                    <a:pt x="15803" y="17099"/>
                  </a:lnTo>
                  <a:lnTo>
                    <a:pt x="14921" y="17255"/>
                  </a:lnTo>
                  <a:lnTo>
                    <a:pt x="13961" y="17359"/>
                  </a:lnTo>
                  <a:lnTo>
                    <a:pt x="12923" y="17437"/>
                  </a:lnTo>
                  <a:lnTo>
                    <a:pt x="11781" y="17463"/>
                  </a:lnTo>
                  <a:lnTo>
                    <a:pt x="10510" y="17411"/>
                  </a:lnTo>
                  <a:lnTo>
                    <a:pt x="9913" y="17385"/>
                  </a:lnTo>
                  <a:lnTo>
                    <a:pt x="9342" y="17385"/>
                  </a:lnTo>
                  <a:lnTo>
                    <a:pt x="8797" y="17411"/>
                  </a:lnTo>
                  <a:lnTo>
                    <a:pt x="8252" y="17437"/>
                  </a:lnTo>
                  <a:lnTo>
                    <a:pt x="7707" y="17488"/>
                  </a:lnTo>
                  <a:lnTo>
                    <a:pt x="7188" y="17566"/>
                  </a:lnTo>
                  <a:lnTo>
                    <a:pt x="6695" y="17644"/>
                  </a:lnTo>
                  <a:lnTo>
                    <a:pt x="6202" y="17748"/>
                  </a:lnTo>
                  <a:lnTo>
                    <a:pt x="5735" y="17878"/>
                  </a:lnTo>
                  <a:lnTo>
                    <a:pt x="5294" y="18007"/>
                  </a:lnTo>
                  <a:lnTo>
                    <a:pt x="4853" y="18163"/>
                  </a:lnTo>
                  <a:lnTo>
                    <a:pt x="4438" y="18319"/>
                  </a:lnTo>
                  <a:lnTo>
                    <a:pt x="4049" y="18474"/>
                  </a:lnTo>
                  <a:lnTo>
                    <a:pt x="3659" y="18682"/>
                  </a:lnTo>
                  <a:lnTo>
                    <a:pt x="3296" y="18864"/>
                  </a:lnTo>
                  <a:lnTo>
                    <a:pt x="2959" y="19097"/>
                  </a:lnTo>
                  <a:lnTo>
                    <a:pt x="2622" y="19305"/>
                  </a:lnTo>
                  <a:lnTo>
                    <a:pt x="2310" y="19538"/>
                  </a:lnTo>
                  <a:lnTo>
                    <a:pt x="2025" y="19798"/>
                  </a:lnTo>
                  <a:lnTo>
                    <a:pt x="1739" y="20057"/>
                  </a:lnTo>
                  <a:lnTo>
                    <a:pt x="1506" y="20317"/>
                  </a:lnTo>
                  <a:lnTo>
                    <a:pt x="1272" y="20602"/>
                  </a:lnTo>
                  <a:lnTo>
                    <a:pt x="1039" y="20888"/>
                  </a:lnTo>
                  <a:lnTo>
                    <a:pt x="857" y="21173"/>
                  </a:lnTo>
                  <a:lnTo>
                    <a:pt x="676" y="21484"/>
                  </a:lnTo>
                  <a:lnTo>
                    <a:pt x="520" y="21796"/>
                  </a:lnTo>
                  <a:lnTo>
                    <a:pt x="390" y="22107"/>
                  </a:lnTo>
                  <a:lnTo>
                    <a:pt x="260" y="22444"/>
                  </a:lnTo>
                  <a:lnTo>
                    <a:pt x="157" y="22782"/>
                  </a:lnTo>
                  <a:lnTo>
                    <a:pt x="105" y="23119"/>
                  </a:lnTo>
                  <a:lnTo>
                    <a:pt x="27" y="23456"/>
                  </a:lnTo>
                  <a:lnTo>
                    <a:pt x="1" y="23794"/>
                  </a:lnTo>
                  <a:lnTo>
                    <a:pt x="46706" y="23794"/>
                  </a:lnTo>
                  <a:lnTo>
                    <a:pt x="46706" y="4048"/>
                  </a:lnTo>
                  <a:lnTo>
                    <a:pt x="45538" y="3321"/>
                  </a:lnTo>
                  <a:lnTo>
                    <a:pt x="44371" y="2621"/>
                  </a:lnTo>
                  <a:lnTo>
                    <a:pt x="43229" y="1998"/>
                  </a:lnTo>
                  <a:lnTo>
                    <a:pt x="42113" y="1453"/>
                  </a:lnTo>
                  <a:lnTo>
                    <a:pt x="41542" y="1220"/>
                  </a:lnTo>
                  <a:lnTo>
                    <a:pt x="40998" y="986"/>
                  </a:lnTo>
                  <a:lnTo>
                    <a:pt x="40453" y="778"/>
                  </a:lnTo>
                  <a:lnTo>
                    <a:pt x="39908" y="597"/>
                  </a:lnTo>
                  <a:lnTo>
                    <a:pt x="39337" y="441"/>
                  </a:lnTo>
                  <a:lnTo>
                    <a:pt x="38792" y="285"/>
                  </a:lnTo>
                  <a:lnTo>
                    <a:pt x="38247" y="182"/>
                  </a:lnTo>
                  <a:lnTo>
                    <a:pt x="37702" y="104"/>
                  </a:lnTo>
                  <a:lnTo>
                    <a:pt x="37131" y="26"/>
                  </a:lnTo>
                  <a:lnTo>
                    <a:pt x="36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820925" y="4860647"/>
              <a:ext cx="2407200" cy="282846"/>
            </a:xfrm>
            <a:custGeom>
              <a:avLst/>
              <a:gdLst/>
              <a:ahLst/>
              <a:cxnLst/>
              <a:rect l="l" t="t" r="r" b="b"/>
              <a:pathLst>
                <a:path w="54984" h="6461" extrusionOk="0">
                  <a:moveTo>
                    <a:pt x="12040" y="0"/>
                  </a:moveTo>
                  <a:lnTo>
                    <a:pt x="11547" y="26"/>
                  </a:lnTo>
                  <a:lnTo>
                    <a:pt x="11028" y="78"/>
                  </a:lnTo>
                  <a:lnTo>
                    <a:pt x="10510" y="156"/>
                  </a:lnTo>
                  <a:lnTo>
                    <a:pt x="9991" y="234"/>
                  </a:lnTo>
                  <a:lnTo>
                    <a:pt x="9472" y="363"/>
                  </a:lnTo>
                  <a:lnTo>
                    <a:pt x="8927" y="519"/>
                  </a:lnTo>
                  <a:lnTo>
                    <a:pt x="8356" y="701"/>
                  </a:lnTo>
                  <a:lnTo>
                    <a:pt x="7811" y="934"/>
                  </a:lnTo>
                  <a:lnTo>
                    <a:pt x="7240" y="1168"/>
                  </a:lnTo>
                  <a:lnTo>
                    <a:pt x="6643" y="1453"/>
                  </a:lnTo>
                  <a:lnTo>
                    <a:pt x="6073" y="1764"/>
                  </a:lnTo>
                  <a:lnTo>
                    <a:pt x="5450" y="2128"/>
                  </a:lnTo>
                  <a:lnTo>
                    <a:pt x="4853" y="2491"/>
                  </a:lnTo>
                  <a:lnTo>
                    <a:pt x="4230" y="2932"/>
                  </a:lnTo>
                  <a:lnTo>
                    <a:pt x="3582" y="3373"/>
                  </a:lnTo>
                  <a:lnTo>
                    <a:pt x="2933" y="3892"/>
                  </a:lnTo>
                  <a:lnTo>
                    <a:pt x="2103" y="4567"/>
                  </a:lnTo>
                  <a:lnTo>
                    <a:pt x="1350" y="5215"/>
                  </a:lnTo>
                  <a:lnTo>
                    <a:pt x="650" y="5838"/>
                  </a:lnTo>
                  <a:lnTo>
                    <a:pt x="1" y="6461"/>
                  </a:lnTo>
                  <a:lnTo>
                    <a:pt x="54983" y="6461"/>
                  </a:lnTo>
                  <a:lnTo>
                    <a:pt x="54127" y="5734"/>
                  </a:lnTo>
                  <a:lnTo>
                    <a:pt x="53245" y="5060"/>
                  </a:lnTo>
                  <a:lnTo>
                    <a:pt x="52388" y="4437"/>
                  </a:lnTo>
                  <a:lnTo>
                    <a:pt x="51558" y="3866"/>
                  </a:lnTo>
                  <a:lnTo>
                    <a:pt x="50728" y="3321"/>
                  </a:lnTo>
                  <a:lnTo>
                    <a:pt x="49897" y="2828"/>
                  </a:lnTo>
                  <a:lnTo>
                    <a:pt x="49093" y="2361"/>
                  </a:lnTo>
                  <a:lnTo>
                    <a:pt x="48289" y="1972"/>
                  </a:lnTo>
                  <a:lnTo>
                    <a:pt x="47484" y="1583"/>
                  </a:lnTo>
                  <a:lnTo>
                    <a:pt x="46706" y="1271"/>
                  </a:lnTo>
                  <a:lnTo>
                    <a:pt x="45928" y="986"/>
                  </a:lnTo>
                  <a:lnTo>
                    <a:pt x="45149" y="752"/>
                  </a:lnTo>
                  <a:lnTo>
                    <a:pt x="44397" y="545"/>
                  </a:lnTo>
                  <a:lnTo>
                    <a:pt x="43644" y="389"/>
                  </a:lnTo>
                  <a:lnTo>
                    <a:pt x="42892" y="260"/>
                  </a:lnTo>
                  <a:lnTo>
                    <a:pt x="42139" y="182"/>
                  </a:lnTo>
                  <a:lnTo>
                    <a:pt x="41413" y="130"/>
                  </a:lnTo>
                  <a:lnTo>
                    <a:pt x="40686" y="130"/>
                  </a:lnTo>
                  <a:lnTo>
                    <a:pt x="39960" y="156"/>
                  </a:lnTo>
                  <a:lnTo>
                    <a:pt x="39233" y="208"/>
                  </a:lnTo>
                  <a:lnTo>
                    <a:pt x="38533" y="311"/>
                  </a:lnTo>
                  <a:lnTo>
                    <a:pt x="37832" y="441"/>
                  </a:lnTo>
                  <a:lnTo>
                    <a:pt x="37131" y="623"/>
                  </a:lnTo>
                  <a:lnTo>
                    <a:pt x="36431" y="830"/>
                  </a:lnTo>
                  <a:lnTo>
                    <a:pt x="35730" y="1090"/>
                  </a:lnTo>
                  <a:lnTo>
                    <a:pt x="35030" y="1349"/>
                  </a:lnTo>
                  <a:lnTo>
                    <a:pt x="34355" y="1661"/>
                  </a:lnTo>
                  <a:lnTo>
                    <a:pt x="33654" y="2024"/>
                  </a:lnTo>
                  <a:lnTo>
                    <a:pt x="32980" y="2387"/>
                  </a:lnTo>
                  <a:lnTo>
                    <a:pt x="32305" y="2802"/>
                  </a:lnTo>
                  <a:lnTo>
                    <a:pt x="31631" y="3243"/>
                  </a:lnTo>
                  <a:lnTo>
                    <a:pt x="30956" y="3710"/>
                  </a:lnTo>
                  <a:lnTo>
                    <a:pt x="30567" y="3970"/>
                  </a:lnTo>
                  <a:lnTo>
                    <a:pt x="30203" y="4203"/>
                  </a:lnTo>
                  <a:lnTo>
                    <a:pt x="29814" y="4411"/>
                  </a:lnTo>
                  <a:lnTo>
                    <a:pt x="29451" y="4567"/>
                  </a:lnTo>
                  <a:lnTo>
                    <a:pt x="29062" y="4696"/>
                  </a:lnTo>
                  <a:lnTo>
                    <a:pt x="28699" y="4826"/>
                  </a:lnTo>
                  <a:lnTo>
                    <a:pt x="28335" y="4904"/>
                  </a:lnTo>
                  <a:lnTo>
                    <a:pt x="27972" y="4956"/>
                  </a:lnTo>
                  <a:lnTo>
                    <a:pt x="27609" y="5008"/>
                  </a:lnTo>
                  <a:lnTo>
                    <a:pt x="26882" y="5008"/>
                  </a:lnTo>
                  <a:lnTo>
                    <a:pt x="26519" y="4982"/>
                  </a:lnTo>
                  <a:lnTo>
                    <a:pt x="26156" y="4930"/>
                  </a:lnTo>
                  <a:lnTo>
                    <a:pt x="25792" y="4852"/>
                  </a:lnTo>
                  <a:lnTo>
                    <a:pt x="25455" y="4774"/>
                  </a:lnTo>
                  <a:lnTo>
                    <a:pt x="25092" y="4671"/>
                  </a:lnTo>
                  <a:lnTo>
                    <a:pt x="24365" y="4437"/>
                  </a:lnTo>
                  <a:lnTo>
                    <a:pt x="23639" y="4126"/>
                  </a:lnTo>
                  <a:lnTo>
                    <a:pt x="22912" y="3788"/>
                  </a:lnTo>
                  <a:lnTo>
                    <a:pt x="22160" y="3425"/>
                  </a:lnTo>
                  <a:lnTo>
                    <a:pt x="20655" y="2647"/>
                  </a:lnTo>
                  <a:lnTo>
                    <a:pt x="19098" y="1842"/>
                  </a:lnTo>
                  <a:lnTo>
                    <a:pt x="18294" y="1453"/>
                  </a:lnTo>
                  <a:lnTo>
                    <a:pt x="17463" y="1090"/>
                  </a:lnTo>
                  <a:lnTo>
                    <a:pt x="16633" y="778"/>
                  </a:lnTo>
                  <a:lnTo>
                    <a:pt x="15777" y="493"/>
                  </a:lnTo>
                  <a:lnTo>
                    <a:pt x="15310" y="389"/>
                  </a:lnTo>
                  <a:lnTo>
                    <a:pt x="14869" y="260"/>
                  </a:lnTo>
                  <a:lnTo>
                    <a:pt x="14428" y="182"/>
                  </a:lnTo>
                  <a:lnTo>
                    <a:pt x="13961" y="104"/>
                  </a:lnTo>
                  <a:lnTo>
                    <a:pt x="13493" y="52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568400" y="2423650"/>
            <a:ext cx="60072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370000" y="3459871"/>
            <a:ext cx="4404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3"/>
          <p:cNvGrpSpPr/>
          <p:nvPr/>
        </p:nvGrpSpPr>
        <p:grpSpPr>
          <a:xfrm flipH="1">
            <a:off x="-374078" y="-858770"/>
            <a:ext cx="2164675" cy="2164650"/>
            <a:chOff x="855575" y="3312225"/>
            <a:chExt cx="2164675" cy="2164650"/>
          </a:xfrm>
        </p:grpSpPr>
        <p:sp>
          <p:nvSpPr>
            <p:cNvPr id="43" name="Google Shape;43;p3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5817550" y="3917075"/>
            <a:ext cx="3323083" cy="1234968"/>
            <a:chOff x="5820925" y="3908525"/>
            <a:chExt cx="3323083" cy="1234968"/>
          </a:xfrm>
        </p:grpSpPr>
        <p:sp>
          <p:nvSpPr>
            <p:cNvPr id="50" name="Google Shape;50;p3"/>
            <p:cNvSpPr/>
            <p:nvPr/>
          </p:nvSpPr>
          <p:spPr>
            <a:xfrm>
              <a:off x="6719850" y="3908525"/>
              <a:ext cx="2424158" cy="1234968"/>
            </a:xfrm>
            <a:custGeom>
              <a:avLst/>
              <a:gdLst/>
              <a:ahLst/>
              <a:cxnLst/>
              <a:rect l="l" t="t" r="r" b="b"/>
              <a:pathLst>
                <a:path w="46706" h="23794" extrusionOk="0">
                  <a:moveTo>
                    <a:pt x="36016" y="0"/>
                  </a:moveTo>
                  <a:lnTo>
                    <a:pt x="35471" y="26"/>
                  </a:lnTo>
                  <a:lnTo>
                    <a:pt x="34900" y="78"/>
                  </a:lnTo>
                  <a:lnTo>
                    <a:pt x="34329" y="182"/>
                  </a:lnTo>
                  <a:lnTo>
                    <a:pt x="33758" y="311"/>
                  </a:lnTo>
                  <a:lnTo>
                    <a:pt x="33162" y="467"/>
                  </a:lnTo>
                  <a:lnTo>
                    <a:pt x="32591" y="649"/>
                  </a:lnTo>
                  <a:lnTo>
                    <a:pt x="31994" y="882"/>
                  </a:lnTo>
                  <a:lnTo>
                    <a:pt x="31397" y="1142"/>
                  </a:lnTo>
                  <a:lnTo>
                    <a:pt x="30774" y="1427"/>
                  </a:lnTo>
                  <a:lnTo>
                    <a:pt x="30178" y="1764"/>
                  </a:lnTo>
                  <a:lnTo>
                    <a:pt x="29555" y="2154"/>
                  </a:lnTo>
                  <a:lnTo>
                    <a:pt x="28906" y="2569"/>
                  </a:lnTo>
                  <a:lnTo>
                    <a:pt x="28257" y="3036"/>
                  </a:lnTo>
                  <a:lnTo>
                    <a:pt x="27505" y="3633"/>
                  </a:lnTo>
                  <a:lnTo>
                    <a:pt x="26830" y="4229"/>
                  </a:lnTo>
                  <a:lnTo>
                    <a:pt x="26208" y="4852"/>
                  </a:lnTo>
                  <a:lnTo>
                    <a:pt x="25637" y="5475"/>
                  </a:lnTo>
                  <a:lnTo>
                    <a:pt x="25144" y="6098"/>
                  </a:lnTo>
                  <a:lnTo>
                    <a:pt x="24677" y="6746"/>
                  </a:lnTo>
                  <a:lnTo>
                    <a:pt x="24262" y="7395"/>
                  </a:lnTo>
                  <a:lnTo>
                    <a:pt x="23872" y="8018"/>
                  </a:lnTo>
                  <a:lnTo>
                    <a:pt x="23535" y="8666"/>
                  </a:lnTo>
                  <a:lnTo>
                    <a:pt x="23198" y="9289"/>
                  </a:lnTo>
                  <a:lnTo>
                    <a:pt x="22601" y="10509"/>
                  </a:lnTo>
                  <a:lnTo>
                    <a:pt x="22030" y="11702"/>
                  </a:lnTo>
                  <a:lnTo>
                    <a:pt x="21745" y="12273"/>
                  </a:lnTo>
                  <a:lnTo>
                    <a:pt x="21433" y="12844"/>
                  </a:lnTo>
                  <a:lnTo>
                    <a:pt x="21122" y="13363"/>
                  </a:lnTo>
                  <a:lnTo>
                    <a:pt x="20785" y="13882"/>
                  </a:lnTo>
                  <a:lnTo>
                    <a:pt x="20421" y="14375"/>
                  </a:lnTo>
                  <a:lnTo>
                    <a:pt x="20006" y="14816"/>
                  </a:lnTo>
                  <a:lnTo>
                    <a:pt x="19591" y="15257"/>
                  </a:lnTo>
                  <a:lnTo>
                    <a:pt x="19098" y="15646"/>
                  </a:lnTo>
                  <a:lnTo>
                    <a:pt x="18553" y="16009"/>
                  </a:lnTo>
                  <a:lnTo>
                    <a:pt x="17982" y="16347"/>
                  </a:lnTo>
                  <a:lnTo>
                    <a:pt x="17645" y="16502"/>
                  </a:lnTo>
                  <a:lnTo>
                    <a:pt x="17308" y="16632"/>
                  </a:lnTo>
                  <a:lnTo>
                    <a:pt x="16970" y="16762"/>
                  </a:lnTo>
                  <a:lnTo>
                    <a:pt x="16607" y="16892"/>
                  </a:lnTo>
                  <a:lnTo>
                    <a:pt x="15803" y="17099"/>
                  </a:lnTo>
                  <a:lnTo>
                    <a:pt x="14921" y="17255"/>
                  </a:lnTo>
                  <a:lnTo>
                    <a:pt x="13961" y="17359"/>
                  </a:lnTo>
                  <a:lnTo>
                    <a:pt x="12923" y="17437"/>
                  </a:lnTo>
                  <a:lnTo>
                    <a:pt x="11781" y="17463"/>
                  </a:lnTo>
                  <a:lnTo>
                    <a:pt x="10510" y="17411"/>
                  </a:lnTo>
                  <a:lnTo>
                    <a:pt x="9913" y="17385"/>
                  </a:lnTo>
                  <a:lnTo>
                    <a:pt x="9342" y="17385"/>
                  </a:lnTo>
                  <a:lnTo>
                    <a:pt x="8797" y="17411"/>
                  </a:lnTo>
                  <a:lnTo>
                    <a:pt x="8252" y="17437"/>
                  </a:lnTo>
                  <a:lnTo>
                    <a:pt x="7707" y="17488"/>
                  </a:lnTo>
                  <a:lnTo>
                    <a:pt x="7188" y="17566"/>
                  </a:lnTo>
                  <a:lnTo>
                    <a:pt x="6695" y="17644"/>
                  </a:lnTo>
                  <a:lnTo>
                    <a:pt x="6202" y="17748"/>
                  </a:lnTo>
                  <a:lnTo>
                    <a:pt x="5735" y="17878"/>
                  </a:lnTo>
                  <a:lnTo>
                    <a:pt x="5294" y="18007"/>
                  </a:lnTo>
                  <a:lnTo>
                    <a:pt x="4853" y="18163"/>
                  </a:lnTo>
                  <a:lnTo>
                    <a:pt x="4438" y="18319"/>
                  </a:lnTo>
                  <a:lnTo>
                    <a:pt x="4049" y="18474"/>
                  </a:lnTo>
                  <a:lnTo>
                    <a:pt x="3659" y="18682"/>
                  </a:lnTo>
                  <a:lnTo>
                    <a:pt x="3296" y="18864"/>
                  </a:lnTo>
                  <a:lnTo>
                    <a:pt x="2959" y="19097"/>
                  </a:lnTo>
                  <a:lnTo>
                    <a:pt x="2622" y="19305"/>
                  </a:lnTo>
                  <a:lnTo>
                    <a:pt x="2310" y="19538"/>
                  </a:lnTo>
                  <a:lnTo>
                    <a:pt x="2025" y="19798"/>
                  </a:lnTo>
                  <a:lnTo>
                    <a:pt x="1739" y="20057"/>
                  </a:lnTo>
                  <a:lnTo>
                    <a:pt x="1506" y="20317"/>
                  </a:lnTo>
                  <a:lnTo>
                    <a:pt x="1272" y="20602"/>
                  </a:lnTo>
                  <a:lnTo>
                    <a:pt x="1039" y="20888"/>
                  </a:lnTo>
                  <a:lnTo>
                    <a:pt x="857" y="21173"/>
                  </a:lnTo>
                  <a:lnTo>
                    <a:pt x="676" y="21484"/>
                  </a:lnTo>
                  <a:lnTo>
                    <a:pt x="520" y="21796"/>
                  </a:lnTo>
                  <a:lnTo>
                    <a:pt x="390" y="22107"/>
                  </a:lnTo>
                  <a:lnTo>
                    <a:pt x="260" y="22444"/>
                  </a:lnTo>
                  <a:lnTo>
                    <a:pt x="157" y="22782"/>
                  </a:lnTo>
                  <a:lnTo>
                    <a:pt x="105" y="23119"/>
                  </a:lnTo>
                  <a:lnTo>
                    <a:pt x="27" y="23456"/>
                  </a:lnTo>
                  <a:lnTo>
                    <a:pt x="1" y="23794"/>
                  </a:lnTo>
                  <a:lnTo>
                    <a:pt x="46706" y="23794"/>
                  </a:lnTo>
                  <a:lnTo>
                    <a:pt x="46706" y="4048"/>
                  </a:lnTo>
                  <a:lnTo>
                    <a:pt x="45538" y="3321"/>
                  </a:lnTo>
                  <a:lnTo>
                    <a:pt x="44371" y="2621"/>
                  </a:lnTo>
                  <a:lnTo>
                    <a:pt x="43229" y="1998"/>
                  </a:lnTo>
                  <a:lnTo>
                    <a:pt x="42113" y="1453"/>
                  </a:lnTo>
                  <a:lnTo>
                    <a:pt x="41542" y="1220"/>
                  </a:lnTo>
                  <a:lnTo>
                    <a:pt x="40998" y="986"/>
                  </a:lnTo>
                  <a:lnTo>
                    <a:pt x="40453" y="778"/>
                  </a:lnTo>
                  <a:lnTo>
                    <a:pt x="39908" y="597"/>
                  </a:lnTo>
                  <a:lnTo>
                    <a:pt x="39337" y="441"/>
                  </a:lnTo>
                  <a:lnTo>
                    <a:pt x="38792" y="285"/>
                  </a:lnTo>
                  <a:lnTo>
                    <a:pt x="38247" y="182"/>
                  </a:lnTo>
                  <a:lnTo>
                    <a:pt x="37702" y="104"/>
                  </a:lnTo>
                  <a:lnTo>
                    <a:pt x="37131" y="26"/>
                  </a:lnTo>
                  <a:lnTo>
                    <a:pt x="36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820925" y="4860647"/>
              <a:ext cx="2407200" cy="282846"/>
            </a:xfrm>
            <a:custGeom>
              <a:avLst/>
              <a:gdLst/>
              <a:ahLst/>
              <a:cxnLst/>
              <a:rect l="l" t="t" r="r" b="b"/>
              <a:pathLst>
                <a:path w="54984" h="6461" extrusionOk="0">
                  <a:moveTo>
                    <a:pt x="12040" y="0"/>
                  </a:moveTo>
                  <a:lnTo>
                    <a:pt x="11547" y="26"/>
                  </a:lnTo>
                  <a:lnTo>
                    <a:pt x="11028" y="78"/>
                  </a:lnTo>
                  <a:lnTo>
                    <a:pt x="10510" y="156"/>
                  </a:lnTo>
                  <a:lnTo>
                    <a:pt x="9991" y="234"/>
                  </a:lnTo>
                  <a:lnTo>
                    <a:pt x="9472" y="363"/>
                  </a:lnTo>
                  <a:lnTo>
                    <a:pt x="8927" y="519"/>
                  </a:lnTo>
                  <a:lnTo>
                    <a:pt x="8356" y="701"/>
                  </a:lnTo>
                  <a:lnTo>
                    <a:pt x="7811" y="934"/>
                  </a:lnTo>
                  <a:lnTo>
                    <a:pt x="7240" y="1168"/>
                  </a:lnTo>
                  <a:lnTo>
                    <a:pt x="6643" y="1453"/>
                  </a:lnTo>
                  <a:lnTo>
                    <a:pt x="6073" y="1764"/>
                  </a:lnTo>
                  <a:lnTo>
                    <a:pt x="5450" y="2128"/>
                  </a:lnTo>
                  <a:lnTo>
                    <a:pt x="4853" y="2491"/>
                  </a:lnTo>
                  <a:lnTo>
                    <a:pt x="4230" y="2932"/>
                  </a:lnTo>
                  <a:lnTo>
                    <a:pt x="3582" y="3373"/>
                  </a:lnTo>
                  <a:lnTo>
                    <a:pt x="2933" y="3892"/>
                  </a:lnTo>
                  <a:lnTo>
                    <a:pt x="2103" y="4567"/>
                  </a:lnTo>
                  <a:lnTo>
                    <a:pt x="1350" y="5215"/>
                  </a:lnTo>
                  <a:lnTo>
                    <a:pt x="650" y="5838"/>
                  </a:lnTo>
                  <a:lnTo>
                    <a:pt x="1" y="6461"/>
                  </a:lnTo>
                  <a:lnTo>
                    <a:pt x="54983" y="6461"/>
                  </a:lnTo>
                  <a:lnTo>
                    <a:pt x="54127" y="5734"/>
                  </a:lnTo>
                  <a:lnTo>
                    <a:pt x="53245" y="5060"/>
                  </a:lnTo>
                  <a:lnTo>
                    <a:pt x="52388" y="4437"/>
                  </a:lnTo>
                  <a:lnTo>
                    <a:pt x="51558" y="3866"/>
                  </a:lnTo>
                  <a:lnTo>
                    <a:pt x="50728" y="3321"/>
                  </a:lnTo>
                  <a:lnTo>
                    <a:pt x="49897" y="2828"/>
                  </a:lnTo>
                  <a:lnTo>
                    <a:pt x="49093" y="2361"/>
                  </a:lnTo>
                  <a:lnTo>
                    <a:pt x="48289" y="1972"/>
                  </a:lnTo>
                  <a:lnTo>
                    <a:pt x="47484" y="1583"/>
                  </a:lnTo>
                  <a:lnTo>
                    <a:pt x="46706" y="1271"/>
                  </a:lnTo>
                  <a:lnTo>
                    <a:pt x="45928" y="986"/>
                  </a:lnTo>
                  <a:lnTo>
                    <a:pt x="45149" y="752"/>
                  </a:lnTo>
                  <a:lnTo>
                    <a:pt x="44397" y="545"/>
                  </a:lnTo>
                  <a:lnTo>
                    <a:pt x="43644" y="389"/>
                  </a:lnTo>
                  <a:lnTo>
                    <a:pt x="42892" y="260"/>
                  </a:lnTo>
                  <a:lnTo>
                    <a:pt x="42139" y="182"/>
                  </a:lnTo>
                  <a:lnTo>
                    <a:pt x="41413" y="130"/>
                  </a:lnTo>
                  <a:lnTo>
                    <a:pt x="40686" y="130"/>
                  </a:lnTo>
                  <a:lnTo>
                    <a:pt x="39960" y="156"/>
                  </a:lnTo>
                  <a:lnTo>
                    <a:pt x="39233" y="208"/>
                  </a:lnTo>
                  <a:lnTo>
                    <a:pt x="38533" y="311"/>
                  </a:lnTo>
                  <a:lnTo>
                    <a:pt x="37832" y="441"/>
                  </a:lnTo>
                  <a:lnTo>
                    <a:pt x="37131" y="623"/>
                  </a:lnTo>
                  <a:lnTo>
                    <a:pt x="36431" y="830"/>
                  </a:lnTo>
                  <a:lnTo>
                    <a:pt x="35730" y="1090"/>
                  </a:lnTo>
                  <a:lnTo>
                    <a:pt x="35030" y="1349"/>
                  </a:lnTo>
                  <a:lnTo>
                    <a:pt x="34355" y="1661"/>
                  </a:lnTo>
                  <a:lnTo>
                    <a:pt x="33654" y="2024"/>
                  </a:lnTo>
                  <a:lnTo>
                    <a:pt x="32980" y="2387"/>
                  </a:lnTo>
                  <a:lnTo>
                    <a:pt x="32305" y="2802"/>
                  </a:lnTo>
                  <a:lnTo>
                    <a:pt x="31631" y="3243"/>
                  </a:lnTo>
                  <a:lnTo>
                    <a:pt x="30956" y="3710"/>
                  </a:lnTo>
                  <a:lnTo>
                    <a:pt x="30567" y="3970"/>
                  </a:lnTo>
                  <a:lnTo>
                    <a:pt x="30203" y="4203"/>
                  </a:lnTo>
                  <a:lnTo>
                    <a:pt x="29814" y="4411"/>
                  </a:lnTo>
                  <a:lnTo>
                    <a:pt x="29451" y="4567"/>
                  </a:lnTo>
                  <a:lnTo>
                    <a:pt x="29062" y="4696"/>
                  </a:lnTo>
                  <a:lnTo>
                    <a:pt x="28699" y="4826"/>
                  </a:lnTo>
                  <a:lnTo>
                    <a:pt x="28335" y="4904"/>
                  </a:lnTo>
                  <a:lnTo>
                    <a:pt x="27972" y="4956"/>
                  </a:lnTo>
                  <a:lnTo>
                    <a:pt x="27609" y="5008"/>
                  </a:lnTo>
                  <a:lnTo>
                    <a:pt x="26882" y="5008"/>
                  </a:lnTo>
                  <a:lnTo>
                    <a:pt x="26519" y="4982"/>
                  </a:lnTo>
                  <a:lnTo>
                    <a:pt x="26156" y="4930"/>
                  </a:lnTo>
                  <a:lnTo>
                    <a:pt x="25792" y="4852"/>
                  </a:lnTo>
                  <a:lnTo>
                    <a:pt x="25455" y="4774"/>
                  </a:lnTo>
                  <a:lnTo>
                    <a:pt x="25092" y="4671"/>
                  </a:lnTo>
                  <a:lnTo>
                    <a:pt x="24365" y="4437"/>
                  </a:lnTo>
                  <a:lnTo>
                    <a:pt x="23639" y="4126"/>
                  </a:lnTo>
                  <a:lnTo>
                    <a:pt x="22912" y="3788"/>
                  </a:lnTo>
                  <a:lnTo>
                    <a:pt x="22160" y="3425"/>
                  </a:lnTo>
                  <a:lnTo>
                    <a:pt x="20655" y="2647"/>
                  </a:lnTo>
                  <a:lnTo>
                    <a:pt x="19098" y="1842"/>
                  </a:lnTo>
                  <a:lnTo>
                    <a:pt x="18294" y="1453"/>
                  </a:lnTo>
                  <a:lnTo>
                    <a:pt x="17463" y="1090"/>
                  </a:lnTo>
                  <a:lnTo>
                    <a:pt x="16633" y="778"/>
                  </a:lnTo>
                  <a:lnTo>
                    <a:pt x="15777" y="493"/>
                  </a:lnTo>
                  <a:lnTo>
                    <a:pt x="15310" y="389"/>
                  </a:lnTo>
                  <a:lnTo>
                    <a:pt x="14869" y="260"/>
                  </a:lnTo>
                  <a:lnTo>
                    <a:pt x="14428" y="182"/>
                  </a:lnTo>
                  <a:lnTo>
                    <a:pt x="13961" y="104"/>
                  </a:lnTo>
                  <a:lnTo>
                    <a:pt x="13493" y="52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29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 flipH="1">
            <a:off x="-3330" y="0"/>
            <a:ext cx="3825989" cy="1724002"/>
            <a:chOff x="5317975" y="0"/>
            <a:chExt cx="3825989" cy="1724002"/>
          </a:xfrm>
        </p:grpSpPr>
        <p:sp>
          <p:nvSpPr>
            <p:cNvPr id="53" name="Google Shape;53;p3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 flipH="1">
            <a:off x="8059597" y="4069480"/>
            <a:ext cx="2164675" cy="2164650"/>
            <a:chOff x="855575" y="3312225"/>
            <a:chExt cx="2164675" cy="2164650"/>
          </a:xfrm>
        </p:grpSpPr>
        <p:sp>
          <p:nvSpPr>
            <p:cNvPr id="56" name="Google Shape;56;p3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3"/>
          <p:cNvGrpSpPr/>
          <p:nvPr/>
        </p:nvGrpSpPr>
        <p:grpSpPr>
          <a:xfrm rot="-5400000">
            <a:off x="80800" y="4547875"/>
            <a:ext cx="568900" cy="352900"/>
            <a:chOff x="5252025" y="-1358175"/>
            <a:chExt cx="568900" cy="352900"/>
          </a:xfrm>
        </p:grpSpPr>
        <p:sp>
          <p:nvSpPr>
            <p:cNvPr id="63" name="Google Shape;63;p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 rot="5400000" flipH="1">
            <a:off x="8488700" y="274400"/>
            <a:ext cx="568900" cy="352900"/>
            <a:chOff x="5252025" y="-1358175"/>
            <a:chExt cx="568900" cy="352900"/>
          </a:xfrm>
        </p:grpSpPr>
        <p:sp>
          <p:nvSpPr>
            <p:cNvPr id="66" name="Google Shape;66;p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716900" y="929650"/>
            <a:ext cx="7704000" cy="3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grpSp>
        <p:nvGrpSpPr>
          <p:cNvPr id="71" name="Google Shape;71;p4"/>
          <p:cNvGrpSpPr/>
          <p:nvPr/>
        </p:nvGrpSpPr>
        <p:grpSpPr>
          <a:xfrm>
            <a:off x="-1080248" y="-1630670"/>
            <a:ext cx="2164675" cy="2164650"/>
            <a:chOff x="855575" y="3312225"/>
            <a:chExt cx="2164675" cy="2164650"/>
          </a:xfrm>
        </p:grpSpPr>
        <p:sp>
          <p:nvSpPr>
            <p:cNvPr id="72" name="Google Shape;72;p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4"/>
          <p:cNvSpPr/>
          <p:nvPr/>
        </p:nvSpPr>
        <p:spPr>
          <a:xfrm rot="10800000" flipH="1">
            <a:off x="6430525" y="0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rgbClr val="293D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>
            <a:off x="8082528" y="4071031"/>
            <a:ext cx="2164675" cy="2164650"/>
            <a:chOff x="855575" y="3312225"/>
            <a:chExt cx="2164675" cy="2164650"/>
          </a:xfrm>
        </p:grpSpPr>
        <p:sp>
          <p:nvSpPr>
            <p:cNvPr id="80" name="Google Shape;80;p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4"/>
          <p:cNvGrpSpPr/>
          <p:nvPr/>
        </p:nvGrpSpPr>
        <p:grpSpPr>
          <a:xfrm rot="5400000">
            <a:off x="4462344" y="4449789"/>
            <a:ext cx="219311" cy="811919"/>
            <a:chOff x="243625" y="792500"/>
            <a:chExt cx="282000" cy="1044000"/>
          </a:xfrm>
        </p:grpSpPr>
        <p:sp>
          <p:nvSpPr>
            <p:cNvPr id="87" name="Google Shape;87;p4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1540200" y="1611004"/>
            <a:ext cx="60636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1540200" y="2435096"/>
            <a:ext cx="6063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9"/>
          <p:cNvGrpSpPr/>
          <p:nvPr/>
        </p:nvGrpSpPr>
        <p:grpSpPr>
          <a:xfrm>
            <a:off x="-1083638" y="4069480"/>
            <a:ext cx="2164675" cy="2164650"/>
            <a:chOff x="855575" y="3312225"/>
            <a:chExt cx="2164675" cy="2164650"/>
          </a:xfrm>
        </p:grpSpPr>
        <p:sp>
          <p:nvSpPr>
            <p:cNvPr id="159" name="Google Shape;159;p9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flipH="1">
            <a:off x="8059597" y="4069480"/>
            <a:ext cx="2164675" cy="2164650"/>
            <a:chOff x="855575" y="3312225"/>
            <a:chExt cx="2164675" cy="2164650"/>
          </a:xfrm>
        </p:grpSpPr>
        <p:sp>
          <p:nvSpPr>
            <p:cNvPr id="166" name="Google Shape;166;p9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 rot="5400000">
            <a:off x="4462344" y="4470839"/>
            <a:ext cx="219311" cy="811919"/>
            <a:chOff x="243625" y="792500"/>
            <a:chExt cx="282000" cy="1044000"/>
          </a:xfrm>
        </p:grpSpPr>
        <p:sp>
          <p:nvSpPr>
            <p:cNvPr id="173" name="Google Shape;173;p9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4287550" y="70000"/>
            <a:ext cx="568900" cy="352900"/>
            <a:chOff x="5252025" y="-1358175"/>
            <a:chExt cx="568900" cy="352900"/>
          </a:xfrm>
        </p:grpSpPr>
        <p:sp>
          <p:nvSpPr>
            <p:cNvPr id="177" name="Google Shape;177;p9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 flipH="1">
            <a:off x="4140712" y="1099533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 flipH="1">
            <a:off x="4140712" y="1465670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2"/>
          </p:nvPr>
        </p:nvSpPr>
        <p:spPr>
          <a:xfrm>
            <a:off x="4140763" y="2837244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3"/>
          </p:nvPr>
        </p:nvSpPr>
        <p:spPr>
          <a:xfrm>
            <a:off x="4140972" y="3203383"/>
            <a:ext cx="296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261776" y="123663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5" hasCustomPrompt="1"/>
          </p:nvPr>
        </p:nvSpPr>
        <p:spPr>
          <a:xfrm>
            <a:off x="7261777" y="297457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7"/>
          </p:nvPr>
        </p:nvSpPr>
        <p:spPr>
          <a:xfrm flipH="1">
            <a:off x="4140712" y="1967538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 flipH="1">
            <a:off x="4140412" y="2334913"/>
            <a:ext cx="2967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9"/>
          </p:nvPr>
        </p:nvSpPr>
        <p:spPr>
          <a:xfrm>
            <a:off x="4140763" y="3704532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3"/>
          </p:nvPr>
        </p:nvSpPr>
        <p:spPr>
          <a:xfrm>
            <a:off x="4140972" y="4071908"/>
            <a:ext cx="296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261776" y="2105489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5" hasCustomPrompt="1"/>
          </p:nvPr>
        </p:nvSpPr>
        <p:spPr>
          <a:xfrm>
            <a:off x="7261777" y="384248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/>
          <p:nvPr/>
        </p:nvSpPr>
        <p:spPr>
          <a:xfrm rot="-5400000" flipH="1">
            <a:off x="-1143073" y="1136758"/>
            <a:ext cx="2870104" cy="583972"/>
          </a:xfrm>
          <a:custGeom>
            <a:avLst/>
            <a:gdLst/>
            <a:ahLst/>
            <a:cxnLst/>
            <a:rect l="l" t="t" r="r" b="b"/>
            <a:pathLst>
              <a:path w="55606" h="11314" extrusionOk="0">
                <a:moveTo>
                  <a:pt x="0" y="0"/>
                </a:moveTo>
                <a:lnTo>
                  <a:pt x="286" y="1090"/>
                </a:lnTo>
                <a:lnTo>
                  <a:pt x="649" y="2206"/>
                </a:lnTo>
                <a:lnTo>
                  <a:pt x="1064" y="3373"/>
                </a:lnTo>
                <a:lnTo>
                  <a:pt x="1298" y="3970"/>
                </a:lnTo>
                <a:lnTo>
                  <a:pt x="1531" y="4567"/>
                </a:lnTo>
                <a:lnTo>
                  <a:pt x="1817" y="5138"/>
                </a:lnTo>
                <a:lnTo>
                  <a:pt x="2076" y="5734"/>
                </a:lnTo>
                <a:lnTo>
                  <a:pt x="2387" y="6305"/>
                </a:lnTo>
                <a:lnTo>
                  <a:pt x="2699" y="6850"/>
                </a:lnTo>
                <a:lnTo>
                  <a:pt x="3036" y="7395"/>
                </a:lnTo>
                <a:lnTo>
                  <a:pt x="3399" y="7888"/>
                </a:lnTo>
                <a:lnTo>
                  <a:pt x="3789" y="8381"/>
                </a:lnTo>
                <a:lnTo>
                  <a:pt x="4178" y="8848"/>
                </a:lnTo>
                <a:lnTo>
                  <a:pt x="4593" y="9289"/>
                </a:lnTo>
                <a:lnTo>
                  <a:pt x="5034" y="9678"/>
                </a:lnTo>
                <a:lnTo>
                  <a:pt x="5501" y="10068"/>
                </a:lnTo>
                <a:lnTo>
                  <a:pt x="5968" y="10379"/>
                </a:lnTo>
                <a:lnTo>
                  <a:pt x="6487" y="10664"/>
                </a:lnTo>
                <a:lnTo>
                  <a:pt x="7006" y="10898"/>
                </a:lnTo>
                <a:lnTo>
                  <a:pt x="7551" y="11080"/>
                </a:lnTo>
                <a:lnTo>
                  <a:pt x="8148" y="11209"/>
                </a:lnTo>
                <a:lnTo>
                  <a:pt x="8744" y="11287"/>
                </a:lnTo>
                <a:lnTo>
                  <a:pt x="9056" y="11313"/>
                </a:lnTo>
                <a:lnTo>
                  <a:pt x="9367" y="11313"/>
                </a:lnTo>
                <a:lnTo>
                  <a:pt x="9679" y="11287"/>
                </a:lnTo>
                <a:lnTo>
                  <a:pt x="10016" y="11261"/>
                </a:lnTo>
                <a:lnTo>
                  <a:pt x="10353" y="11209"/>
                </a:lnTo>
                <a:lnTo>
                  <a:pt x="10691" y="11157"/>
                </a:lnTo>
                <a:lnTo>
                  <a:pt x="11028" y="11080"/>
                </a:lnTo>
                <a:lnTo>
                  <a:pt x="11391" y="10976"/>
                </a:lnTo>
                <a:lnTo>
                  <a:pt x="12118" y="10716"/>
                </a:lnTo>
                <a:lnTo>
                  <a:pt x="12870" y="10379"/>
                </a:lnTo>
                <a:lnTo>
                  <a:pt x="13648" y="9990"/>
                </a:lnTo>
                <a:lnTo>
                  <a:pt x="14193" y="9678"/>
                </a:lnTo>
                <a:lnTo>
                  <a:pt x="14738" y="9393"/>
                </a:lnTo>
                <a:lnTo>
                  <a:pt x="15802" y="8900"/>
                </a:lnTo>
                <a:lnTo>
                  <a:pt x="16840" y="8485"/>
                </a:lnTo>
                <a:lnTo>
                  <a:pt x="17852" y="8122"/>
                </a:lnTo>
                <a:lnTo>
                  <a:pt x="18838" y="7862"/>
                </a:lnTo>
                <a:lnTo>
                  <a:pt x="19798" y="7629"/>
                </a:lnTo>
                <a:lnTo>
                  <a:pt x="20732" y="7447"/>
                </a:lnTo>
                <a:lnTo>
                  <a:pt x="21640" y="7343"/>
                </a:lnTo>
                <a:lnTo>
                  <a:pt x="22548" y="7265"/>
                </a:lnTo>
                <a:lnTo>
                  <a:pt x="23431" y="7213"/>
                </a:lnTo>
                <a:lnTo>
                  <a:pt x="24287" y="7213"/>
                </a:lnTo>
                <a:lnTo>
                  <a:pt x="25143" y="7239"/>
                </a:lnTo>
                <a:lnTo>
                  <a:pt x="25973" y="7265"/>
                </a:lnTo>
                <a:lnTo>
                  <a:pt x="26778" y="7343"/>
                </a:lnTo>
                <a:lnTo>
                  <a:pt x="28387" y="7473"/>
                </a:lnTo>
                <a:lnTo>
                  <a:pt x="29917" y="7603"/>
                </a:lnTo>
                <a:lnTo>
                  <a:pt x="30670" y="7655"/>
                </a:lnTo>
                <a:lnTo>
                  <a:pt x="31422" y="7681"/>
                </a:lnTo>
                <a:lnTo>
                  <a:pt x="32149" y="7706"/>
                </a:lnTo>
                <a:lnTo>
                  <a:pt x="32875" y="7681"/>
                </a:lnTo>
                <a:lnTo>
                  <a:pt x="33602" y="7629"/>
                </a:lnTo>
                <a:lnTo>
                  <a:pt x="34328" y="7525"/>
                </a:lnTo>
                <a:lnTo>
                  <a:pt x="35029" y="7395"/>
                </a:lnTo>
                <a:lnTo>
                  <a:pt x="35730" y="7188"/>
                </a:lnTo>
                <a:lnTo>
                  <a:pt x="36456" y="6954"/>
                </a:lnTo>
                <a:lnTo>
                  <a:pt x="37157" y="6643"/>
                </a:lnTo>
                <a:lnTo>
                  <a:pt x="37494" y="6461"/>
                </a:lnTo>
                <a:lnTo>
                  <a:pt x="37857" y="6253"/>
                </a:lnTo>
                <a:lnTo>
                  <a:pt x="38221" y="6046"/>
                </a:lnTo>
                <a:lnTo>
                  <a:pt x="38558" y="5812"/>
                </a:lnTo>
                <a:lnTo>
                  <a:pt x="38921" y="5553"/>
                </a:lnTo>
                <a:lnTo>
                  <a:pt x="39258" y="5293"/>
                </a:lnTo>
                <a:lnTo>
                  <a:pt x="39622" y="4982"/>
                </a:lnTo>
                <a:lnTo>
                  <a:pt x="39985" y="4671"/>
                </a:lnTo>
                <a:lnTo>
                  <a:pt x="40608" y="4126"/>
                </a:lnTo>
                <a:lnTo>
                  <a:pt x="41204" y="3633"/>
                </a:lnTo>
                <a:lnTo>
                  <a:pt x="41775" y="3218"/>
                </a:lnTo>
                <a:lnTo>
                  <a:pt x="42346" y="2880"/>
                </a:lnTo>
                <a:lnTo>
                  <a:pt x="42865" y="2569"/>
                </a:lnTo>
                <a:lnTo>
                  <a:pt x="43384" y="2335"/>
                </a:lnTo>
                <a:lnTo>
                  <a:pt x="43903" y="2128"/>
                </a:lnTo>
                <a:lnTo>
                  <a:pt x="44396" y="1972"/>
                </a:lnTo>
                <a:lnTo>
                  <a:pt x="44863" y="1868"/>
                </a:lnTo>
                <a:lnTo>
                  <a:pt x="45330" y="1791"/>
                </a:lnTo>
                <a:lnTo>
                  <a:pt x="45771" y="1739"/>
                </a:lnTo>
                <a:lnTo>
                  <a:pt x="46212" y="1713"/>
                </a:lnTo>
                <a:lnTo>
                  <a:pt x="46653" y="1739"/>
                </a:lnTo>
                <a:lnTo>
                  <a:pt x="47069" y="1739"/>
                </a:lnTo>
                <a:lnTo>
                  <a:pt x="47925" y="1816"/>
                </a:lnTo>
                <a:lnTo>
                  <a:pt x="48755" y="1920"/>
                </a:lnTo>
                <a:lnTo>
                  <a:pt x="49611" y="1972"/>
                </a:lnTo>
                <a:lnTo>
                  <a:pt x="50052" y="1998"/>
                </a:lnTo>
                <a:lnTo>
                  <a:pt x="50494" y="1998"/>
                </a:lnTo>
                <a:lnTo>
                  <a:pt x="50935" y="1972"/>
                </a:lnTo>
                <a:lnTo>
                  <a:pt x="51402" y="1920"/>
                </a:lnTo>
                <a:lnTo>
                  <a:pt x="51869" y="1842"/>
                </a:lnTo>
                <a:lnTo>
                  <a:pt x="52362" y="1713"/>
                </a:lnTo>
                <a:lnTo>
                  <a:pt x="52855" y="1557"/>
                </a:lnTo>
                <a:lnTo>
                  <a:pt x="53348" y="1349"/>
                </a:lnTo>
                <a:lnTo>
                  <a:pt x="53893" y="1116"/>
                </a:lnTo>
                <a:lnTo>
                  <a:pt x="54438" y="805"/>
                </a:lnTo>
                <a:lnTo>
                  <a:pt x="55008" y="441"/>
                </a:lnTo>
                <a:lnTo>
                  <a:pt x="556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3"/>
          <p:cNvGrpSpPr/>
          <p:nvPr/>
        </p:nvGrpSpPr>
        <p:grpSpPr>
          <a:xfrm>
            <a:off x="8073406" y="-1087748"/>
            <a:ext cx="2164675" cy="2164650"/>
            <a:chOff x="855575" y="3312225"/>
            <a:chExt cx="2164675" cy="2164650"/>
          </a:xfrm>
        </p:grpSpPr>
        <p:sp>
          <p:nvSpPr>
            <p:cNvPr id="226" name="Google Shape;226;p13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3"/>
          <p:cNvSpPr/>
          <p:nvPr/>
        </p:nvSpPr>
        <p:spPr>
          <a:xfrm>
            <a:off x="6736800" y="4853622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/>
          <p:nvPr/>
        </p:nvSpPr>
        <p:spPr>
          <a:xfrm flipH="1">
            <a:off x="-17480" y="3929497"/>
            <a:ext cx="2424158" cy="1234968"/>
          </a:xfrm>
          <a:custGeom>
            <a:avLst/>
            <a:gdLst/>
            <a:ahLst/>
            <a:cxnLst/>
            <a:rect l="l" t="t" r="r" b="b"/>
            <a:pathLst>
              <a:path w="46706" h="23794" extrusionOk="0">
                <a:moveTo>
                  <a:pt x="36016" y="0"/>
                </a:moveTo>
                <a:lnTo>
                  <a:pt x="35471" y="26"/>
                </a:lnTo>
                <a:lnTo>
                  <a:pt x="34900" y="78"/>
                </a:lnTo>
                <a:lnTo>
                  <a:pt x="34329" y="182"/>
                </a:lnTo>
                <a:lnTo>
                  <a:pt x="33758" y="311"/>
                </a:lnTo>
                <a:lnTo>
                  <a:pt x="33162" y="467"/>
                </a:lnTo>
                <a:lnTo>
                  <a:pt x="32591" y="649"/>
                </a:lnTo>
                <a:lnTo>
                  <a:pt x="31994" y="882"/>
                </a:lnTo>
                <a:lnTo>
                  <a:pt x="31397" y="1142"/>
                </a:lnTo>
                <a:lnTo>
                  <a:pt x="30774" y="1427"/>
                </a:lnTo>
                <a:lnTo>
                  <a:pt x="30178" y="1764"/>
                </a:lnTo>
                <a:lnTo>
                  <a:pt x="29555" y="2154"/>
                </a:lnTo>
                <a:lnTo>
                  <a:pt x="28906" y="2569"/>
                </a:lnTo>
                <a:lnTo>
                  <a:pt x="28257" y="3036"/>
                </a:lnTo>
                <a:lnTo>
                  <a:pt x="27505" y="3633"/>
                </a:lnTo>
                <a:lnTo>
                  <a:pt x="26830" y="4229"/>
                </a:lnTo>
                <a:lnTo>
                  <a:pt x="26208" y="4852"/>
                </a:lnTo>
                <a:lnTo>
                  <a:pt x="25637" y="5475"/>
                </a:lnTo>
                <a:lnTo>
                  <a:pt x="25144" y="6098"/>
                </a:lnTo>
                <a:lnTo>
                  <a:pt x="24677" y="6746"/>
                </a:lnTo>
                <a:lnTo>
                  <a:pt x="24262" y="7395"/>
                </a:lnTo>
                <a:lnTo>
                  <a:pt x="23872" y="8018"/>
                </a:lnTo>
                <a:lnTo>
                  <a:pt x="23535" y="8666"/>
                </a:lnTo>
                <a:lnTo>
                  <a:pt x="23198" y="9289"/>
                </a:lnTo>
                <a:lnTo>
                  <a:pt x="22601" y="10509"/>
                </a:lnTo>
                <a:lnTo>
                  <a:pt x="22030" y="11702"/>
                </a:lnTo>
                <a:lnTo>
                  <a:pt x="21745" y="12273"/>
                </a:lnTo>
                <a:lnTo>
                  <a:pt x="21433" y="12844"/>
                </a:lnTo>
                <a:lnTo>
                  <a:pt x="21122" y="13363"/>
                </a:lnTo>
                <a:lnTo>
                  <a:pt x="20785" y="13882"/>
                </a:lnTo>
                <a:lnTo>
                  <a:pt x="20421" y="14375"/>
                </a:lnTo>
                <a:lnTo>
                  <a:pt x="20006" y="14816"/>
                </a:lnTo>
                <a:lnTo>
                  <a:pt x="19591" y="15257"/>
                </a:lnTo>
                <a:lnTo>
                  <a:pt x="19098" y="15646"/>
                </a:lnTo>
                <a:lnTo>
                  <a:pt x="18553" y="16009"/>
                </a:lnTo>
                <a:lnTo>
                  <a:pt x="17982" y="16347"/>
                </a:lnTo>
                <a:lnTo>
                  <a:pt x="17645" y="16502"/>
                </a:lnTo>
                <a:lnTo>
                  <a:pt x="17308" y="16632"/>
                </a:lnTo>
                <a:lnTo>
                  <a:pt x="16970" y="16762"/>
                </a:lnTo>
                <a:lnTo>
                  <a:pt x="16607" y="16892"/>
                </a:lnTo>
                <a:lnTo>
                  <a:pt x="15803" y="17099"/>
                </a:lnTo>
                <a:lnTo>
                  <a:pt x="14921" y="17255"/>
                </a:lnTo>
                <a:lnTo>
                  <a:pt x="13961" y="17359"/>
                </a:lnTo>
                <a:lnTo>
                  <a:pt x="12923" y="17437"/>
                </a:lnTo>
                <a:lnTo>
                  <a:pt x="11781" y="17463"/>
                </a:lnTo>
                <a:lnTo>
                  <a:pt x="10510" y="17411"/>
                </a:lnTo>
                <a:lnTo>
                  <a:pt x="9913" y="17385"/>
                </a:lnTo>
                <a:lnTo>
                  <a:pt x="9342" y="17385"/>
                </a:lnTo>
                <a:lnTo>
                  <a:pt x="8797" y="17411"/>
                </a:lnTo>
                <a:lnTo>
                  <a:pt x="8252" y="17437"/>
                </a:lnTo>
                <a:lnTo>
                  <a:pt x="7707" y="17488"/>
                </a:lnTo>
                <a:lnTo>
                  <a:pt x="7188" y="17566"/>
                </a:lnTo>
                <a:lnTo>
                  <a:pt x="6695" y="17644"/>
                </a:lnTo>
                <a:lnTo>
                  <a:pt x="6202" y="17748"/>
                </a:lnTo>
                <a:lnTo>
                  <a:pt x="5735" y="17878"/>
                </a:lnTo>
                <a:lnTo>
                  <a:pt x="5294" y="18007"/>
                </a:lnTo>
                <a:lnTo>
                  <a:pt x="4853" y="18163"/>
                </a:lnTo>
                <a:lnTo>
                  <a:pt x="4438" y="18319"/>
                </a:lnTo>
                <a:lnTo>
                  <a:pt x="4049" y="18474"/>
                </a:lnTo>
                <a:lnTo>
                  <a:pt x="3659" y="18682"/>
                </a:lnTo>
                <a:lnTo>
                  <a:pt x="3296" y="18864"/>
                </a:lnTo>
                <a:lnTo>
                  <a:pt x="2959" y="19097"/>
                </a:lnTo>
                <a:lnTo>
                  <a:pt x="2622" y="19305"/>
                </a:lnTo>
                <a:lnTo>
                  <a:pt x="2310" y="19538"/>
                </a:lnTo>
                <a:lnTo>
                  <a:pt x="2025" y="19798"/>
                </a:lnTo>
                <a:lnTo>
                  <a:pt x="1739" y="20057"/>
                </a:lnTo>
                <a:lnTo>
                  <a:pt x="1506" y="20317"/>
                </a:lnTo>
                <a:lnTo>
                  <a:pt x="1272" y="20602"/>
                </a:lnTo>
                <a:lnTo>
                  <a:pt x="1039" y="20888"/>
                </a:lnTo>
                <a:lnTo>
                  <a:pt x="857" y="21173"/>
                </a:lnTo>
                <a:lnTo>
                  <a:pt x="676" y="21484"/>
                </a:lnTo>
                <a:lnTo>
                  <a:pt x="520" y="21796"/>
                </a:lnTo>
                <a:lnTo>
                  <a:pt x="390" y="22107"/>
                </a:lnTo>
                <a:lnTo>
                  <a:pt x="260" y="22444"/>
                </a:lnTo>
                <a:lnTo>
                  <a:pt x="157" y="22782"/>
                </a:lnTo>
                <a:lnTo>
                  <a:pt x="105" y="23119"/>
                </a:lnTo>
                <a:lnTo>
                  <a:pt x="27" y="23456"/>
                </a:lnTo>
                <a:lnTo>
                  <a:pt x="1" y="23794"/>
                </a:lnTo>
                <a:lnTo>
                  <a:pt x="46706" y="23794"/>
                </a:lnTo>
                <a:lnTo>
                  <a:pt x="46706" y="4048"/>
                </a:lnTo>
                <a:lnTo>
                  <a:pt x="45538" y="3321"/>
                </a:lnTo>
                <a:lnTo>
                  <a:pt x="44371" y="2621"/>
                </a:lnTo>
                <a:lnTo>
                  <a:pt x="43229" y="1998"/>
                </a:lnTo>
                <a:lnTo>
                  <a:pt x="42113" y="1453"/>
                </a:lnTo>
                <a:lnTo>
                  <a:pt x="41542" y="1220"/>
                </a:lnTo>
                <a:lnTo>
                  <a:pt x="40998" y="986"/>
                </a:lnTo>
                <a:lnTo>
                  <a:pt x="40453" y="778"/>
                </a:lnTo>
                <a:lnTo>
                  <a:pt x="39908" y="597"/>
                </a:lnTo>
                <a:lnTo>
                  <a:pt x="39337" y="441"/>
                </a:lnTo>
                <a:lnTo>
                  <a:pt x="38792" y="285"/>
                </a:lnTo>
                <a:lnTo>
                  <a:pt x="38247" y="182"/>
                </a:lnTo>
                <a:lnTo>
                  <a:pt x="37702" y="104"/>
                </a:lnTo>
                <a:lnTo>
                  <a:pt x="37131" y="26"/>
                </a:lnTo>
                <a:lnTo>
                  <a:pt x="3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4"/>
          <p:cNvSpPr/>
          <p:nvPr/>
        </p:nvSpPr>
        <p:spPr>
          <a:xfrm flipH="1">
            <a:off x="898404" y="4881619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rgbClr val="293D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7295825" y="0"/>
            <a:ext cx="1848139" cy="1724002"/>
          </a:xfrm>
          <a:custGeom>
            <a:avLst/>
            <a:gdLst/>
            <a:ahLst/>
            <a:cxnLst/>
            <a:rect l="l" t="t" r="r" b="b"/>
            <a:pathLst>
              <a:path w="29374" h="27401" extrusionOk="0">
                <a:moveTo>
                  <a:pt x="1" y="0"/>
                </a:moveTo>
                <a:lnTo>
                  <a:pt x="468" y="1142"/>
                </a:lnTo>
                <a:lnTo>
                  <a:pt x="987" y="2309"/>
                </a:lnTo>
                <a:lnTo>
                  <a:pt x="1558" y="3451"/>
                </a:lnTo>
                <a:lnTo>
                  <a:pt x="1869" y="4022"/>
                </a:lnTo>
                <a:lnTo>
                  <a:pt x="2181" y="4593"/>
                </a:lnTo>
                <a:lnTo>
                  <a:pt x="2518" y="5164"/>
                </a:lnTo>
                <a:lnTo>
                  <a:pt x="2855" y="5709"/>
                </a:lnTo>
                <a:lnTo>
                  <a:pt x="3218" y="6227"/>
                </a:lnTo>
                <a:lnTo>
                  <a:pt x="3582" y="6746"/>
                </a:lnTo>
                <a:lnTo>
                  <a:pt x="3997" y="7239"/>
                </a:lnTo>
                <a:lnTo>
                  <a:pt x="4386" y="7706"/>
                </a:lnTo>
                <a:lnTo>
                  <a:pt x="4827" y="8148"/>
                </a:lnTo>
                <a:lnTo>
                  <a:pt x="5268" y="8563"/>
                </a:lnTo>
                <a:lnTo>
                  <a:pt x="5735" y="8952"/>
                </a:lnTo>
                <a:lnTo>
                  <a:pt x="6202" y="9315"/>
                </a:lnTo>
                <a:lnTo>
                  <a:pt x="6721" y="9653"/>
                </a:lnTo>
                <a:lnTo>
                  <a:pt x="7240" y="9938"/>
                </a:lnTo>
                <a:lnTo>
                  <a:pt x="7785" y="10197"/>
                </a:lnTo>
                <a:lnTo>
                  <a:pt x="8356" y="10405"/>
                </a:lnTo>
                <a:lnTo>
                  <a:pt x="8953" y="10587"/>
                </a:lnTo>
                <a:lnTo>
                  <a:pt x="9550" y="10690"/>
                </a:lnTo>
                <a:lnTo>
                  <a:pt x="10198" y="10768"/>
                </a:lnTo>
                <a:lnTo>
                  <a:pt x="10847" y="10794"/>
                </a:lnTo>
                <a:lnTo>
                  <a:pt x="11522" y="10768"/>
                </a:lnTo>
                <a:lnTo>
                  <a:pt x="12248" y="10690"/>
                </a:lnTo>
                <a:lnTo>
                  <a:pt x="12975" y="10535"/>
                </a:lnTo>
                <a:lnTo>
                  <a:pt x="13753" y="10327"/>
                </a:lnTo>
                <a:lnTo>
                  <a:pt x="14531" y="10068"/>
                </a:lnTo>
                <a:lnTo>
                  <a:pt x="15336" y="9730"/>
                </a:lnTo>
                <a:lnTo>
                  <a:pt x="15777" y="9549"/>
                </a:lnTo>
                <a:lnTo>
                  <a:pt x="16192" y="9419"/>
                </a:lnTo>
                <a:lnTo>
                  <a:pt x="16581" y="9289"/>
                </a:lnTo>
                <a:lnTo>
                  <a:pt x="16944" y="9211"/>
                </a:lnTo>
                <a:lnTo>
                  <a:pt x="17308" y="9160"/>
                </a:lnTo>
                <a:lnTo>
                  <a:pt x="17671" y="9134"/>
                </a:lnTo>
                <a:lnTo>
                  <a:pt x="18008" y="9134"/>
                </a:lnTo>
                <a:lnTo>
                  <a:pt x="18320" y="9160"/>
                </a:lnTo>
                <a:lnTo>
                  <a:pt x="18631" y="9211"/>
                </a:lnTo>
                <a:lnTo>
                  <a:pt x="18916" y="9289"/>
                </a:lnTo>
                <a:lnTo>
                  <a:pt x="19202" y="9393"/>
                </a:lnTo>
                <a:lnTo>
                  <a:pt x="19461" y="9523"/>
                </a:lnTo>
                <a:lnTo>
                  <a:pt x="19721" y="9653"/>
                </a:lnTo>
                <a:lnTo>
                  <a:pt x="19980" y="9834"/>
                </a:lnTo>
                <a:lnTo>
                  <a:pt x="20214" y="10016"/>
                </a:lnTo>
                <a:lnTo>
                  <a:pt x="20447" y="10223"/>
                </a:lnTo>
                <a:lnTo>
                  <a:pt x="20655" y="10431"/>
                </a:lnTo>
                <a:lnTo>
                  <a:pt x="20863" y="10690"/>
                </a:lnTo>
                <a:lnTo>
                  <a:pt x="21070" y="10950"/>
                </a:lnTo>
                <a:lnTo>
                  <a:pt x="21252" y="11235"/>
                </a:lnTo>
                <a:lnTo>
                  <a:pt x="21615" y="11832"/>
                </a:lnTo>
                <a:lnTo>
                  <a:pt x="21952" y="12481"/>
                </a:lnTo>
                <a:lnTo>
                  <a:pt x="22264" y="13207"/>
                </a:lnTo>
                <a:lnTo>
                  <a:pt x="22575" y="13934"/>
                </a:lnTo>
                <a:lnTo>
                  <a:pt x="22860" y="14738"/>
                </a:lnTo>
                <a:lnTo>
                  <a:pt x="23120" y="15543"/>
                </a:lnTo>
                <a:lnTo>
                  <a:pt x="23665" y="17255"/>
                </a:lnTo>
                <a:lnTo>
                  <a:pt x="24184" y="18994"/>
                </a:lnTo>
                <a:lnTo>
                  <a:pt x="24469" y="19876"/>
                </a:lnTo>
                <a:lnTo>
                  <a:pt x="24781" y="20732"/>
                </a:lnTo>
                <a:lnTo>
                  <a:pt x="25092" y="21562"/>
                </a:lnTo>
                <a:lnTo>
                  <a:pt x="25429" y="22393"/>
                </a:lnTo>
                <a:lnTo>
                  <a:pt x="25792" y="23197"/>
                </a:lnTo>
                <a:lnTo>
                  <a:pt x="26182" y="23949"/>
                </a:lnTo>
                <a:lnTo>
                  <a:pt x="26597" y="24676"/>
                </a:lnTo>
                <a:lnTo>
                  <a:pt x="26830" y="25013"/>
                </a:lnTo>
                <a:lnTo>
                  <a:pt x="27064" y="25351"/>
                </a:lnTo>
                <a:lnTo>
                  <a:pt x="27297" y="25662"/>
                </a:lnTo>
                <a:lnTo>
                  <a:pt x="27557" y="25947"/>
                </a:lnTo>
                <a:lnTo>
                  <a:pt x="27842" y="26233"/>
                </a:lnTo>
                <a:lnTo>
                  <a:pt x="28128" y="26518"/>
                </a:lnTo>
                <a:lnTo>
                  <a:pt x="28413" y="26752"/>
                </a:lnTo>
                <a:lnTo>
                  <a:pt x="28725" y="26985"/>
                </a:lnTo>
                <a:lnTo>
                  <a:pt x="29036" y="27219"/>
                </a:lnTo>
                <a:lnTo>
                  <a:pt x="29373" y="27400"/>
                </a:lnTo>
                <a:lnTo>
                  <a:pt x="293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5317975" y="0"/>
            <a:ext cx="2870104" cy="583972"/>
          </a:xfrm>
          <a:custGeom>
            <a:avLst/>
            <a:gdLst/>
            <a:ahLst/>
            <a:cxnLst/>
            <a:rect l="l" t="t" r="r" b="b"/>
            <a:pathLst>
              <a:path w="55606" h="11314" extrusionOk="0">
                <a:moveTo>
                  <a:pt x="0" y="0"/>
                </a:moveTo>
                <a:lnTo>
                  <a:pt x="286" y="1090"/>
                </a:lnTo>
                <a:lnTo>
                  <a:pt x="649" y="2206"/>
                </a:lnTo>
                <a:lnTo>
                  <a:pt x="1064" y="3373"/>
                </a:lnTo>
                <a:lnTo>
                  <a:pt x="1298" y="3970"/>
                </a:lnTo>
                <a:lnTo>
                  <a:pt x="1531" y="4567"/>
                </a:lnTo>
                <a:lnTo>
                  <a:pt x="1817" y="5138"/>
                </a:lnTo>
                <a:lnTo>
                  <a:pt x="2076" y="5734"/>
                </a:lnTo>
                <a:lnTo>
                  <a:pt x="2387" y="6305"/>
                </a:lnTo>
                <a:lnTo>
                  <a:pt x="2699" y="6850"/>
                </a:lnTo>
                <a:lnTo>
                  <a:pt x="3036" y="7395"/>
                </a:lnTo>
                <a:lnTo>
                  <a:pt x="3399" y="7888"/>
                </a:lnTo>
                <a:lnTo>
                  <a:pt x="3789" y="8381"/>
                </a:lnTo>
                <a:lnTo>
                  <a:pt x="4178" y="8848"/>
                </a:lnTo>
                <a:lnTo>
                  <a:pt x="4593" y="9289"/>
                </a:lnTo>
                <a:lnTo>
                  <a:pt x="5034" y="9678"/>
                </a:lnTo>
                <a:lnTo>
                  <a:pt x="5501" y="10068"/>
                </a:lnTo>
                <a:lnTo>
                  <a:pt x="5968" y="10379"/>
                </a:lnTo>
                <a:lnTo>
                  <a:pt x="6487" y="10664"/>
                </a:lnTo>
                <a:lnTo>
                  <a:pt x="7006" y="10898"/>
                </a:lnTo>
                <a:lnTo>
                  <a:pt x="7551" y="11080"/>
                </a:lnTo>
                <a:lnTo>
                  <a:pt x="8148" y="11209"/>
                </a:lnTo>
                <a:lnTo>
                  <a:pt x="8744" y="11287"/>
                </a:lnTo>
                <a:lnTo>
                  <a:pt x="9056" y="11313"/>
                </a:lnTo>
                <a:lnTo>
                  <a:pt x="9367" y="11313"/>
                </a:lnTo>
                <a:lnTo>
                  <a:pt x="9679" y="11287"/>
                </a:lnTo>
                <a:lnTo>
                  <a:pt x="10016" y="11261"/>
                </a:lnTo>
                <a:lnTo>
                  <a:pt x="10353" y="11209"/>
                </a:lnTo>
                <a:lnTo>
                  <a:pt x="10691" y="11157"/>
                </a:lnTo>
                <a:lnTo>
                  <a:pt x="11028" y="11080"/>
                </a:lnTo>
                <a:lnTo>
                  <a:pt x="11391" y="10976"/>
                </a:lnTo>
                <a:lnTo>
                  <a:pt x="12118" y="10716"/>
                </a:lnTo>
                <a:lnTo>
                  <a:pt x="12870" y="10379"/>
                </a:lnTo>
                <a:lnTo>
                  <a:pt x="13648" y="9990"/>
                </a:lnTo>
                <a:lnTo>
                  <a:pt x="14193" y="9678"/>
                </a:lnTo>
                <a:lnTo>
                  <a:pt x="14738" y="9393"/>
                </a:lnTo>
                <a:lnTo>
                  <a:pt x="15802" y="8900"/>
                </a:lnTo>
                <a:lnTo>
                  <a:pt x="16840" y="8485"/>
                </a:lnTo>
                <a:lnTo>
                  <a:pt x="17852" y="8122"/>
                </a:lnTo>
                <a:lnTo>
                  <a:pt x="18838" y="7862"/>
                </a:lnTo>
                <a:lnTo>
                  <a:pt x="19798" y="7629"/>
                </a:lnTo>
                <a:lnTo>
                  <a:pt x="20732" y="7447"/>
                </a:lnTo>
                <a:lnTo>
                  <a:pt x="21640" y="7343"/>
                </a:lnTo>
                <a:lnTo>
                  <a:pt x="22548" y="7265"/>
                </a:lnTo>
                <a:lnTo>
                  <a:pt x="23431" y="7213"/>
                </a:lnTo>
                <a:lnTo>
                  <a:pt x="24287" y="7213"/>
                </a:lnTo>
                <a:lnTo>
                  <a:pt x="25143" y="7239"/>
                </a:lnTo>
                <a:lnTo>
                  <a:pt x="25973" y="7265"/>
                </a:lnTo>
                <a:lnTo>
                  <a:pt x="26778" y="7343"/>
                </a:lnTo>
                <a:lnTo>
                  <a:pt x="28387" y="7473"/>
                </a:lnTo>
                <a:lnTo>
                  <a:pt x="29917" y="7603"/>
                </a:lnTo>
                <a:lnTo>
                  <a:pt x="30670" y="7655"/>
                </a:lnTo>
                <a:lnTo>
                  <a:pt x="31422" y="7681"/>
                </a:lnTo>
                <a:lnTo>
                  <a:pt x="32149" y="7706"/>
                </a:lnTo>
                <a:lnTo>
                  <a:pt x="32875" y="7681"/>
                </a:lnTo>
                <a:lnTo>
                  <a:pt x="33602" y="7629"/>
                </a:lnTo>
                <a:lnTo>
                  <a:pt x="34328" y="7525"/>
                </a:lnTo>
                <a:lnTo>
                  <a:pt x="35029" y="7395"/>
                </a:lnTo>
                <a:lnTo>
                  <a:pt x="35730" y="7188"/>
                </a:lnTo>
                <a:lnTo>
                  <a:pt x="36456" y="6954"/>
                </a:lnTo>
                <a:lnTo>
                  <a:pt x="37157" y="6643"/>
                </a:lnTo>
                <a:lnTo>
                  <a:pt x="37494" y="6461"/>
                </a:lnTo>
                <a:lnTo>
                  <a:pt x="37857" y="6253"/>
                </a:lnTo>
                <a:lnTo>
                  <a:pt x="38221" y="6046"/>
                </a:lnTo>
                <a:lnTo>
                  <a:pt x="38558" y="5812"/>
                </a:lnTo>
                <a:lnTo>
                  <a:pt x="38921" y="5553"/>
                </a:lnTo>
                <a:lnTo>
                  <a:pt x="39258" y="5293"/>
                </a:lnTo>
                <a:lnTo>
                  <a:pt x="39622" y="4982"/>
                </a:lnTo>
                <a:lnTo>
                  <a:pt x="39985" y="4671"/>
                </a:lnTo>
                <a:lnTo>
                  <a:pt x="40608" y="4126"/>
                </a:lnTo>
                <a:lnTo>
                  <a:pt x="41204" y="3633"/>
                </a:lnTo>
                <a:lnTo>
                  <a:pt x="41775" y="3218"/>
                </a:lnTo>
                <a:lnTo>
                  <a:pt x="42346" y="2880"/>
                </a:lnTo>
                <a:lnTo>
                  <a:pt x="42865" y="2569"/>
                </a:lnTo>
                <a:lnTo>
                  <a:pt x="43384" y="2335"/>
                </a:lnTo>
                <a:lnTo>
                  <a:pt x="43903" y="2128"/>
                </a:lnTo>
                <a:lnTo>
                  <a:pt x="44396" y="1972"/>
                </a:lnTo>
                <a:lnTo>
                  <a:pt x="44863" y="1868"/>
                </a:lnTo>
                <a:lnTo>
                  <a:pt x="45330" y="1791"/>
                </a:lnTo>
                <a:lnTo>
                  <a:pt x="45771" y="1739"/>
                </a:lnTo>
                <a:lnTo>
                  <a:pt x="46212" y="1713"/>
                </a:lnTo>
                <a:lnTo>
                  <a:pt x="46653" y="1739"/>
                </a:lnTo>
                <a:lnTo>
                  <a:pt x="47069" y="1739"/>
                </a:lnTo>
                <a:lnTo>
                  <a:pt x="47925" y="1816"/>
                </a:lnTo>
                <a:lnTo>
                  <a:pt x="48755" y="1920"/>
                </a:lnTo>
                <a:lnTo>
                  <a:pt x="49611" y="1972"/>
                </a:lnTo>
                <a:lnTo>
                  <a:pt x="50052" y="1998"/>
                </a:lnTo>
                <a:lnTo>
                  <a:pt x="50494" y="1998"/>
                </a:lnTo>
                <a:lnTo>
                  <a:pt x="50935" y="1972"/>
                </a:lnTo>
                <a:lnTo>
                  <a:pt x="51402" y="1920"/>
                </a:lnTo>
                <a:lnTo>
                  <a:pt x="51869" y="1842"/>
                </a:lnTo>
                <a:lnTo>
                  <a:pt x="52362" y="1713"/>
                </a:lnTo>
                <a:lnTo>
                  <a:pt x="52855" y="1557"/>
                </a:lnTo>
                <a:lnTo>
                  <a:pt x="53348" y="1349"/>
                </a:lnTo>
                <a:lnTo>
                  <a:pt x="53893" y="1116"/>
                </a:lnTo>
                <a:lnTo>
                  <a:pt x="54438" y="805"/>
                </a:lnTo>
                <a:lnTo>
                  <a:pt x="55008" y="441"/>
                </a:lnTo>
                <a:lnTo>
                  <a:pt x="556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24"/>
          <p:cNvGrpSpPr/>
          <p:nvPr/>
        </p:nvGrpSpPr>
        <p:grpSpPr>
          <a:xfrm rot="-5400000">
            <a:off x="72350" y="2395300"/>
            <a:ext cx="568900" cy="352900"/>
            <a:chOff x="5252025" y="-1358175"/>
            <a:chExt cx="568900" cy="352900"/>
          </a:xfrm>
        </p:grpSpPr>
        <p:sp>
          <p:nvSpPr>
            <p:cNvPr id="481" name="Google Shape;481;p24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 flipH="1">
            <a:off x="-1083638" y="-1087370"/>
            <a:ext cx="2164675" cy="2164650"/>
            <a:chOff x="855575" y="3312225"/>
            <a:chExt cx="2164675" cy="2164650"/>
          </a:xfrm>
        </p:grpSpPr>
        <p:sp>
          <p:nvSpPr>
            <p:cNvPr id="484" name="Google Shape;484;p2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4"/>
          <p:cNvGrpSpPr/>
          <p:nvPr/>
        </p:nvGrpSpPr>
        <p:grpSpPr>
          <a:xfrm>
            <a:off x="8082528" y="4071031"/>
            <a:ext cx="2164675" cy="2164650"/>
            <a:chOff x="855575" y="3312225"/>
            <a:chExt cx="2164675" cy="2164650"/>
          </a:xfrm>
        </p:grpSpPr>
        <p:sp>
          <p:nvSpPr>
            <p:cNvPr id="491" name="Google Shape;491;p2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5"/>
          <p:cNvGrpSpPr/>
          <p:nvPr/>
        </p:nvGrpSpPr>
        <p:grpSpPr>
          <a:xfrm>
            <a:off x="-1083638" y="4086960"/>
            <a:ext cx="2164675" cy="2164650"/>
            <a:chOff x="855575" y="3312225"/>
            <a:chExt cx="2164675" cy="2164650"/>
          </a:xfrm>
        </p:grpSpPr>
        <p:sp>
          <p:nvSpPr>
            <p:cNvPr id="499" name="Google Shape;499;p25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5"/>
          <p:cNvGrpSpPr/>
          <p:nvPr/>
        </p:nvGrpSpPr>
        <p:grpSpPr>
          <a:xfrm>
            <a:off x="8070797" y="-1087370"/>
            <a:ext cx="2164675" cy="2164650"/>
            <a:chOff x="855575" y="3312225"/>
            <a:chExt cx="2164675" cy="2164650"/>
          </a:xfrm>
        </p:grpSpPr>
        <p:sp>
          <p:nvSpPr>
            <p:cNvPr id="506" name="Google Shape;506;p25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25"/>
          <p:cNvSpPr/>
          <p:nvPr/>
        </p:nvSpPr>
        <p:spPr>
          <a:xfrm>
            <a:off x="6719850" y="3908525"/>
            <a:ext cx="2424158" cy="1234968"/>
          </a:xfrm>
          <a:custGeom>
            <a:avLst/>
            <a:gdLst/>
            <a:ahLst/>
            <a:cxnLst/>
            <a:rect l="l" t="t" r="r" b="b"/>
            <a:pathLst>
              <a:path w="46706" h="23794" extrusionOk="0">
                <a:moveTo>
                  <a:pt x="36016" y="0"/>
                </a:moveTo>
                <a:lnTo>
                  <a:pt x="35471" y="26"/>
                </a:lnTo>
                <a:lnTo>
                  <a:pt x="34900" y="78"/>
                </a:lnTo>
                <a:lnTo>
                  <a:pt x="34329" y="182"/>
                </a:lnTo>
                <a:lnTo>
                  <a:pt x="33758" y="311"/>
                </a:lnTo>
                <a:lnTo>
                  <a:pt x="33162" y="467"/>
                </a:lnTo>
                <a:lnTo>
                  <a:pt x="32591" y="649"/>
                </a:lnTo>
                <a:lnTo>
                  <a:pt x="31994" y="882"/>
                </a:lnTo>
                <a:lnTo>
                  <a:pt x="31397" y="1142"/>
                </a:lnTo>
                <a:lnTo>
                  <a:pt x="30774" y="1427"/>
                </a:lnTo>
                <a:lnTo>
                  <a:pt x="30178" y="1764"/>
                </a:lnTo>
                <a:lnTo>
                  <a:pt x="29555" y="2154"/>
                </a:lnTo>
                <a:lnTo>
                  <a:pt x="28906" y="2569"/>
                </a:lnTo>
                <a:lnTo>
                  <a:pt x="28257" y="3036"/>
                </a:lnTo>
                <a:lnTo>
                  <a:pt x="27505" y="3633"/>
                </a:lnTo>
                <a:lnTo>
                  <a:pt x="26830" y="4229"/>
                </a:lnTo>
                <a:lnTo>
                  <a:pt x="26208" y="4852"/>
                </a:lnTo>
                <a:lnTo>
                  <a:pt x="25637" y="5475"/>
                </a:lnTo>
                <a:lnTo>
                  <a:pt x="25144" y="6098"/>
                </a:lnTo>
                <a:lnTo>
                  <a:pt x="24677" y="6746"/>
                </a:lnTo>
                <a:lnTo>
                  <a:pt x="24262" y="7395"/>
                </a:lnTo>
                <a:lnTo>
                  <a:pt x="23872" y="8018"/>
                </a:lnTo>
                <a:lnTo>
                  <a:pt x="23535" y="8666"/>
                </a:lnTo>
                <a:lnTo>
                  <a:pt x="23198" y="9289"/>
                </a:lnTo>
                <a:lnTo>
                  <a:pt x="22601" y="10509"/>
                </a:lnTo>
                <a:lnTo>
                  <a:pt x="22030" y="11702"/>
                </a:lnTo>
                <a:lnTo>
                  <a:pt x="21745" y="12273"/>
                </a:lnTo>
                <a:lnTo>
                  <a:pt x="21433" y="12844"/>
                </a:lnTo>
                <a:lnTo>
                  <a:pt x="21122" y="13363"/>
                </a:lnTo>
                <a:lnTo>
                  <a:pt x="20785" y="13882"/>
                </a:lnTo>
                <a:lnTo>
                  <a:pt x="20421" y="14375"/>
                </a:lnTo>
                <a:lnTo>
                  <a:pt x="20006" y="14816"/>
                </a:lnTo>
                <a:lnTo>
                  <a:pt x="19591" y="15257"/>
                </a:lnTo>
                <a:lnTo>
                  <a:pt x="19098" y="15646"/>
                </a:lnTo>
                <a:lnTo>
                  <a:pt x="18553" y="16009"/>
                </a:lnTo>
                <a:lnTo>
                  <a:pt x="17982" y="16347"/>
                </a:lnTo>
                <a:lnTo>
                  <a:pt x="17645" y="16502"/>
                </a:lnTo>
                <a:lnTo>
                  <a:pt x="17308" y="16632"/>
                </a:lnTo>
                <a:lnTo>
                  <a:pt x="16970" y="16762"/>
                </a:lnTo>
                <a:lnTo>
                  <a:pt x="16607" y="16892"/>
                </a:lnTo>
                <a:lnTo>
                  <a:pt x="15803" y="17099"/>
                </a:lnTo>
                <a:lnTo>
                  <a:pt x="14921" y="17255"/>
                </a:lnTo>
                <a:lnTo>
                  <a:pt x="13961" y="17359"/>
                </a:lnTo>
                <a:lnTo>
                  <a:pt x="12923" y="17437"/>
                </a:lnTo>
                <a:lnTo>
                  <a:pt x="11781" y="17463"/>
                </a:lnTo>
                <a:lnTo>
                  <a:pt x="10510" y="17411"/>
                </a:lnTo>
                <a:lnTo>
                  <a:pt x="9913" y="17385"/>
                </a:lnTo>
                <a:lnTo>
                  <a:pt x="9342" y="17385"/>
                </a:lnTo>
                <a:lnTo>
                  <a:pt x="8797" y="17411"/>
                </a:lnTo>
                <a:lnTo>
                  <a:pt x="8252" y="17437"/>
                </a:lnTo>
                <a:lnTo>
                  <a:pt x="7707" y="17488"/>
                </a:lnTo>
                <a:lnTo>
                  <a:pt x="7188" y="17566"/>
                </a:lnTo>
                <a:lnTo>
                  <a:pt x="6695" y="17644"/>
                </a:lnTo>
                <a:lnTo>
                  <a:pt x="6202" y="17748"/>
                </a:lnTo>
                <a:lnTo>
                  <a:pt x="5735" y="17878"/>
                </a:lnTo>
                <a:lnTo>
                  <a:pt x="5294" y="18007"/>
                </a:lnTo>
                <a:lnTo>
                  <a:pt x="4853" y="18163"/>
                </a:lnTo>
                <a:lnTo>
                  <a:pt x="4438" y="18319"/>
                </a:lnTo>
                <a:lnTo>
                  <a:pt x="4049" y="18474"/>
                </a:lnTo>
                <a:lnTo>
                  <a:pt x="3659" y="18682"/>
                </a:lnTo>
                <a:lnTo>
                  <a:pt x="3296" y="18864"/>
                </a:lnTo>
                <a:lnTo>
                  <a:pt x="2959" y="19097"/>
                </a:lnTo>
                <a:lnTo>
                  <a:pt x="2622" y="19305"/>
                </a:lnTo>
                <a:lnTo>
                  <a:pt x="2310" y="19538"/>
                </a:lnTo>
                <a:lnTo>
                  <a:pt x="2025" y="19798"/>
                </a:lnTo>
                <a:lnTo>
                  <a:pt x="1739" y="20057"/>
                </a:lnTo>
                <a:lnTo>
                  <a:pt x="1506" y="20317"/>
                </a:lnTo>
                <a:lnTo>
                  <a:pt x="1272" y="20602"/>
                </a:lnTo>
                <a:lnTo>
                  <a:pt x="1039" y="20888"/>
                </a:lnTo>
                <a:lnTo>
                  <a:pt x="857" y="21173"/>
                </a:lnTo>
                <a:lnTo>
                  <a:pt x="676" y="21484"/>
                </a:lnTo>
                <a:lnTo>
                  <a:pt x="520" y="21796"/>
                </a:lnTo>
                <a:lnTo>
                  <a:pt x="390" y="22107"/>
                </a:lnTo>
                <a:lnTo>
                  <a:pt x="260" y="22444"/>
                </a:lnTo>
                <a:lnTo>
                  <a:pt x="157" y="22782"/>
                </a:lnTo>
                <a:lnTo>
                  <a:pt x="105" y="23119"/>
                </a:lnTo>
                <a:lnTo>
                  <a:pt x="27" y="23456"/>
                </a:lnTo>
                <a:lnTo>
                  <a:pt x="1" y="23794"/>
                </a:lnTo>
                <a:lnTo>
                  <a:pt x="46706" y="23794"/>
                </a:lnTo>
                <a:lnTo>
                  <a:pt x="46706" y="4048"/>
                </a:lnTo>
                <a:lnTo>
                  <a:pt x="45538" y="3321"/>
                </a:lnTo>
                <a:lnTo>
                  <a:pt x="44371" y="2621"/>
                </a:lnTo>
                <a:lnTo>
                  <a:pt x="43229" y="1998"/>
                </a:lnTo>
                <a:lnTo>
                  <a:pt x="42113" y="1453"/>
                </a:lnTo>
                <a:lnTo>
                  <a:pt x="41542" y="1220"/>
                </a:lnTo>
                <a:lnTo>
                  <a:pt x="40998" y="986"/>
                </a:lnTo>
                <a:lnTo>
                  <a:pt x="40453" y="778"/>
                </a:lnTo>
                <a:lnTo>
                  <a:pt x="39908" y="597"/>
                </a:lnTo>
                <a:lnTo>
                  <a:pt x="39337" y="441"/>
                </a:lnTo>
                <a:lnTo>
                  <a:pt x="38792" y="285"/>
                </a:lnTo>
                <a:lnTo>
                  <a:pt x="38247" y="182"/>
                </a:lnTo>
                <a:lnTo>
                  <a:pt x="37702" y="104"/>
                </a:lnTo>
                <a:lnTo>
                  <a:pt x="37131" y="26"/>
                </a:lnTo>
                <a:lnTo>
                  <a:pt x="3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5820925" y="4860647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rgbClr val="293D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/>
          <p:nvPr/>
        </p:nvSpPr>
        <p:spPr>
          <a:xfrm flipH="1">
            <a:off x="-17480" y="-17480"/>
            <a:ext cx="1848139" cy="1724002"/>
          </a:xfrm>
          <a:custGeom>
            <a:avLst/>
            <a:gdLst/>
            <a:ahLst/>
            <a:cxnLst/>
            <a:rect l="l" t="t" r="r" b="b"/>
            <a:pathLst>
              <a:path w="29374" h="27401" extrusionOk="0">
                <a:moveTo>
                  <a:pt x="1" y="0"/>
                </a:moveTo>
                <a:lnTo>
                  <a:pt x="468" y="1142"/>
                </a:lnTo>
                <a:lnTo>
                  <a:pt x="987" y="2309"/>
                </a:lnTo>
                <a:lnTo>
                  <a:pt x="1558" y="3451"/>
                </a:lnTo>
                <a:lnTo>
                  <a:pt x="1869" y="4022"/>
                </a:lnTo>
                <a:lnTo>
                  <a:pt x="2181" y="4593"/>
                </a:lnTo>
                <a:lnTo>
                  <a:pt x="2518" y="5164"/>
                </a:lnTo>
                <a:lnTo>
                  <a:pt x="2855" y="5709"/>
                </a:lnTo>
                <a:lnTo>
                  <a:pt x="3218" y="6227"/>
                </a:lnTo>
                <a:lnTo>
                  <a:pt x="3582" y="6746"/>
                </a:lnTo>
                <a:lnTo>
                  <a:pt x="3997" y="7239"/>
                </a:lnTo>
                <a:lnTo>
                  <a:pt x="4386" y="7706"/>
                </a:lnTo>
                <a:lnTo>
                  <a:pt x="4827" y="8148"/>
                </a:lnTo>
                <a:lnTo>
                  <a:pt x="5268" y="8563"/>
                </a:lnTo>
                <a:lnTo>
                  <a:pt x="5735" y="8952"/>
                </a:lnTo>
                <a:lnTo>
                  <a:pt x="6202" y="9315"/>
                </a:lnTo>
                <a:lnTo>
                  <a:pt x="6721" y="9653"/>
                </a:lnTo>
                <a:lnTo>
                  <a:pt x="7240" y="9938"/>
                </a:lnTo>
                <a:lnTo>
                  <a:pt x="7785" y="10197"/>
                </a:lnTo>
                <a:lnTo>
                  <a:pt x="8356" y="10405"/>
                </a:lnTo>
                <a:lnTo>
                  <a:pt x="8953" y="10587"/>
                </a:lnTo>
                <a:lnTo>
                  <a:pt x="9550" y="10690"/>
                </a:lnTo>
                <a:lnTo>
                  <a:pt x="10198" y="10768"/>
                </a:lnTo>
                <a:lnTo>
                  <a:pt x="10847" y="10794"/>
                </a:lnTo>
                <a:lnTo>
                  <a:pt x="11522" y="10768"/>
                </a:lnTo>
                <a:lnTo>
                  <a:pt x="12248" y="10690"/>
                </a:lnTo>
                <a:lnTo>
                  <a:pt x="12975" y="10535"/>
                </a:lnTo>
                <a:lnTo>
                  <a:pt x="13753" y="10327"/>
                </a:lnTo>
                <a:lnTo>
                  <a:pt x="14531" y="10068"/>
                </a:lnTo>
                <a:lnTo>
                  <a:pt x="15336" y="9730"/>
                </a:lnTo>
                <a:lnTo>
                  <a:pt x="15777" y="9549"/>
                </a:lnTo>
                <a:lnTo>
                  <a:pt x="16192" y="9419"/>
                </a:lnTo>
                <a:lnTo>
                  <a:pt x="16581" y="9289"/>
                </a:lnTo>
                <a:lnTo>
                  <a:pt x="16944" y="9211"/>
                </a:lnTo>
                <a:lnTo>
                  <a:pt x="17308" y="9160"/>
                </a:lnTo>
                <a:lnTo>
                  <a:pt x="17671" y="9134"/>
                </a:lnTo>
                <a:lnTo>
                  <a:pt x="18008" y="9134"/>
                </a:lnTo>
                <a:lnTo>
                  <a:pt x="18320" y="9160"/>
                </a:lnTo>
                <a:lnTo>
                  <a:pt x="18631" y="9211"/>
                </a:lnTo>
                <a:lnTo>
                  <a:pt x="18916" y="9289"/>
                </a:lnTo>
                <a:lnTo>
                  <a:pt x="19202" y="9393"/>
                </a:lnTo>
                <a:lnTo>
                  <a:pt x="19461" y="9523"/>
                </a:lnTo>
                <a:lnTo>
                  <a:pt x="19721" y="9653"/>
                </a:lnTo>
                <a:lnTo>
                  <a:pt x="19980" y="9834"/>
                </a:lnTo>
                <a:lnTo>
                  <a:pt x="20214" y="10016"/>
                </a:lnTo>
                <a:lnTo>
                  <a:pt x="20447" y="10223"/>
                </a:lnTo>
                <a:lnTo>
                  <a:pt x="20655" y="10431"/>
                </a:lnTo>
                <a:lnTo>
                  <a:pt x="20863" y="10690"/>
                </a:lnTo>
                <a:lnTo>
                  <a:pt x="21070" y="10950"/>
                </a:lnTo>
                <a:lnTo>
                  <a:pt x="21252" y="11235"/>
                </a:lnTo>
                <a:lnTo>
                  <a:pt x="21615" y="11832"/>
                </a:lnTo>
                <a:lnTo>
                  <a:pt x="21952" y="12481"/>
                </a:lnTo>
                <a:lnTo>
                  <a:pt x="22264" y="13207"/>
                </a:lnTo>
                <a:lnTo>
                  <a:pt x="22575" y="13934"/>
                </a:lnTo>
                <a:lnTo>
                  <a:pt x="22860" y="14738"/>
                </a:lnTo>
                <a:lnTo>
                  <a:pt x="23120" y="15543"/>
                </a:lnTo>
                <a:lnTo>
                  <a:pt x="23665" y="17255"/>
                </a:lnTo>
                <a:lnTo>
                  <a:pt x="24184" y="18994"/>
                </a:lnTo>
                <a:lnTo>
                  <a:pt x="24469" y="19876"/>
                </a:lnTo>
                <a:lnTo>
                  <a:pt x="24781" y="20732"/>
                </a:lnTo>
                <a:lnTo>
                  <a:pt x="25092" y="21562"/>
                </a:lnTo>
                <a:lnTo>
                  <a:pt x="25429" y="22393"/>
                </a:lnTo>
                <a:lnTo>
                  <a:pt x="25792" y="23197"/>
                </a:lnTo>
                <a:lnTo>
                  <a:pt x="26182" y="23949"/>
                </a:lnTo>
                <a:lnTo>
                  <a:pt x="26597" y="24676"/>
                </a:lnTo>
                <a:lnTo>
                  <a:pt x="26830" y="25013"/>
                </a:lnTo>
                <a:lnTo>
                  <a:pt x="27064" y="25351"/>
                </a:lnTo>
                <a:lnTo>
                  <a:pt x="27297" y="25662"/>
                </a:lnTo>
                <a:lnTo>
                  <a:pt x="27557" y="25947"/>
                </a:lnTo>
                <a:lnTo>
                  <a:pt x="27842" y="26233"/>
                </a:lnTo>
                <a:lnTo>
                  <a:pt x="28128" y="26518"/>
                </a:lnTo>
                <a:lnTo>
                  <a:pt x="28413" y="26752"/>
                </a:lnTo>
                <a:lnTo>
                  <a:pt x="28725" y="26985"/>
                </a:lnTo>
                <a:lnTo>
                  <a:pt x="29036" y="27219"/>
                </a:lnTo>
                <a:lnTo>
                  <a:pt x="29373" y="27400"/>
                </a:lnTo>
                <a:lnTo>
                  <a:pt x="293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 flipH="1">
            <a:off x="938405" y="-17480"/>
            <a:ext cx="2870104" cy="583972"/>
          </a:xfrm>
          <a:custGeom>
            <a:avLst/>
            <a:gdLst/>
            <a:ahLst/>
            <a:cxnLst/>
            <a:rect l="l" t="t" r="r" b="b"/>
            <a:pathLst>
              <a:path w="55606" h="11314" extrusionOk="0">
                <a:moveTo>
                  <a:pt x="0" y="0"/>
                </a:moveTo>
                <a:lnTo>
                  <a:pt x="286" y="1090"/>
                </a:lnTo>
                <a:lnTo>
                  <a:pt x="649" y="2206"/>
                </a:lnTo>
                <a:lnTo>
                  <a:pt x="1064" y="3373"/>
                </a:lnTo>
                <a:lnTo>
                  <a:pt x="1298" y="3970"/>
                </a:lnTo>
                <a:lnTo>
                  <a:pt x="1531" y="4567"/>
                </a:lnTo>
                <a:lnTo>
                  <a:pt x="1817" y="5138"/>
                </a:lnTo>
                <a:lnTo>
                  <a:pt x="2076" y="5734"/>
                </a:lnTo>
                <a:lnTo>
                  <a:pt x="2387" y="6305"/>
                </a:lnTo>
                <a:lnTo>
                  <a:pt x="2699" y="6850"/>
                </a:lnTo>
                <a:lnTo>
                  <a:pt x="3036" y="7395"/>
                </a:lnTo>
                <a:lnTo>
                  <a:pt x="3399" y="7888"/>
                </a:lnTo>
                <a:lnTo>
                  <a:pt x="3789" y="8381"/>
                </a:lnTo>
                <a:lnTo>
                  <a:pt x="4178" y="8848"/>
                </a:lnTo>
                <a:lnTo>
                  <a:pt x="4593" y="9289"/>
                </a:lnTo>
                <a:lnTo>
                  <a:pt x="5034" y="9678"/>
                </a:lnTo>
                <a:lnTo>
                  <a:pt x="5501" y="10068"/>
                </a:lnTo>
                <a:lnTo>
                  <a:pt x="5968" y="10379"/>
                </a:lnTo>
                <a:lnTo>
                  <a:pt x="6487" y="10664"/>
                </a:lnTo>
                <a:lnTo>
                  <a:pt x="7006" y="10898"/>
                </a:lnTo>
                <a:lnTo>
                  <a:pt x="7551" y="11080"/>
                </a:lnTo>
                <a:lnTo>
                  <a:pt x="8148" y="11209"/>
                </a:lnTo>
                <a:lnTo>
                  <a:pt x="8744" y="11287"/>
                </a:lnTo>
                <a:lnTo>
                  <a:pt x="9056" y="11313"/>
                </a:lnTo>
                <a:lnTo>
                  <a:pt x="9367" y="11313"/>
                </a:lnTo>
                <a:lnTo>
                  <a:pt x="9679" y="11287"/>
                </a:lnTo>
                <a:lnTo>
                  <a:pt x="10016" y="11261"/>
                </a:lnTo>
                <a:lnTo>
                  <a:pt x="10353" y="11209"/>
                </a:lnTo>
                <a:lnTo>
                  <a:pt x="10691" y="11157"/>
                </a:lnTo>
                <a:lnTo>
                  <a:pt x="11028" y="11080"/>
                </a:lnTo>
                <a:lnTo>
                  <a:pt x="11391" y="10976"/>
                </a:lnTo>
                <a:lnTo>
                  <a:pt x="12118" y="10716"/>
                </a:lnTo>
                <a:lnTo>
                  <a:pt x="12870" y="10379"/>
                </a:lnTo>
                <a:lnTo>
                  <a:pt x="13648" y="9990"/>
                </a:lnTo>
                <a:lnTo>
                  <a:pt x="14193" y="9678"/>
                </a:lnTo>
                <a:lnTo>
                  <a:pt x="14738" y="9393"/>
                </a:lnTo>
                <a:lnTo>
                  <a:pt x="15802" y="8900"/>
                </a:lnTo>
                <a:lnTo>
                  <a:pt x="16840" y="8485"/>
                </a:lnTo>
                <a:lnTo>
                  <a:pt x="17852" y="8122"/>
                </a:lnTo>
                <a:lnTo>
                  <a:pt x="18838" y="7862"/>
                </a:lnTo>
                <a:lnTo>
                  <a:pt x="19798" y="7629"/>
                </a:lnTo>
                <a:lnTo>
                  <a:pt x="20732" y="7447"/>
                </a:lnTo>
                <a:lnTo>
                  <a:pt x="21640" y="7343"/>
                </a:lnTo>
                <a:lnTo>
                  <a:pt x="22548" y="7265"/>
                </a:lnTo>
                <a:lnTo>
                  <a:pt x="23431" y="7213"/>
                </a:lnTo>
                <a:lnTo>
                  <a:pt x="24287" y="7213"/>
                </a:lnTo>
                <a:lnTo>
                  <a:pt x="25143" y="7239"/>
                </a:lnTo>
                <a:lnTo>
                  <a:pt x="25973" y="7265"/>
                </a:lnTo>
                <a:lnTo>
                  <a:pt x="26778" y="7343"/>
                </a:lnTo>
                <a:lnTo>
                  <a:pt x="28387" y="7473"/>
                </a:lnTo>
                <a:lnTo>
                  <a:pt x="29917" y="7603"/>
                </a:lnTo>
                <a:lnTo>
                  <a:pt x="30670" y="7655"/>
                </a:lnTo>
                <a:lnTo>
                  <a:pt x="31422" y="7681"/>
                </a:lnTo>
                <a:lnTo>
                  <a:pt x="32149" y="7706"/>
                </a:lnTo>
                <a:lnTo>
                  <a:pt x="32875" y="7681"/>
                </a:lnTo>
                <a:lnTo>
                  <a:pt x="33602" y="7629"/>
                </a:lnTo>
                <a:lnTo>
                  <a:pt x="34328" y="7525"/>
                </a:lnTo>
                <a:lnTo>
                  <a:pt x="35029" y="7395"/>
                </a:lnTo>
                <a:lnTo>
                  <a:pt x="35730" y="7188"/>
                </a:lnTo>
                <a:lnTo>
                  <a:pt x="36456" y="6954"/>
                </a:lnTo>
                <a:lnTo>
                  <a:pt x="37157" y="6643"/>
                </a:lnTo>
                <a:lnTo>
                  <a:pt x="37494" y="6461"/>
                </a:lnTo>
                <a:lnTo>
                  <a:pt x="37857" y="6253"/>
                </a:lnTo>
                <a:lnTo>
                  <a:pt x="38221" y="6046"/>
                </a:lnTo>
                <a:lnTo>
                  <a:pt x="38558" y="5812"/>
                </a:lnTo>
                <a:lnTo>
                  <a:pt x="38921" y="5553"/>
                </a:lnTo>
                <a:lnTo>
                  <a:pt x="39258" y="5293"/>
                </a:lnTo>
                <a:lnTo>
                  <a:pt x="39622" y="4982"/>
                </a:lnTo>
                <a:lnTo>
                  <a:pt x="39985" y="4671"/>
                </a:lnTo>
                <a:lnTo>
                  <a:pt x="40608" y="4126"/>
                </a:lnTo>
                <a:lnTo>
                  <a:pt x="41204" y="3633"/>
                </a:lnTo>
                <a:lnTo>
                  <a:pt x="41775" y="3218"/>
                </a:lnTo>
                <a:lnTo>
                  <a:pt x="42346" y="2880"/>
                </a:lnTo>
                <a:lnTo>
                  <a:pt x="42865" y="2569"/>
                </a:lnTo>
                <a:lnTo>
                  <a:pt x="43384" y="2335"/>
                </a:lnTo>
                <a:lnTo>
                  <a:pt x="43903" y="2128"/>
                </a:lnTo>
                <a:lnTo>
                  <a:pt x="44396" y="1972"/>
                </a:lnTo>
                <a:lnTo>
                  <a:pt x="44863" y="1868"/>
                </a:lnTo>
                <a:lnTo>
                  <a:pt x="45330" y="1791"/>
                </a:lnTo>
                <a:lnTo>
                  <a:pt x="45771" y="1739"/>
                </a:lnTo>
                <a:lnTo>
                  <a:pt x="46212" y="1713"/>
                </a:lnTo>
                <a:lnTo>
                  <a:pt x="46653" y="1739"/>
                </a:lnTo>
                <a:lnTo>
                  <a:pt x="47069" y="1739"/>
                </a:lnTo>
                <a:lnTo>
                  <a:pt x="47925" y="1816"/>
                </a:lnTo>
                <a:lnTo>
                  <a:pt x="48755" y="1920"/>
                </a:lnTo>
                <a:lnTo>
                  <a:pt x="49611" y="1972"/>
                </a:lnTo>
                <a:lnTo>
                  <a:pt x="50052" y="1998"/>
                </a:lnTo>
                <a:lnTo>
                  <a:pt x="50494" y="1998"/>
                </a:lnTo>
                <a:lnTo>
                  <a:pt x="50935" y="1972"/>
                </a:lnTo>
                <a:lnTo>
                  <a:pt x="51402" y="1920"/>
                </a:lnTo>
                <a:lnTo>
                  <a:pt x="51869" y="1842"/>
                </a:lnTo>
                <a:lnTo>
                  <a:pt x="52362" y="1713"/>
                </a:lnTo>
                <a:lnTo>
                  <a:pt x="52855" y="1557"/>
                </a:lnTo>
                <a:lnTo>
                  <a:pt x="53348" y="1349"/>
                </a:lnTo>
                <a:lnTo>
                  <a:pt x="53893" y="1116"/>
                </a:lnTo>
                <a:lnTo>
                  <a:pt x="54438" y="805"/>
                </a:lnTo>
                <a:lnTo>
                  <a:pt x="55008" y="441"/>
                </a:lnTo>
                <a:lnTo>
                  <a:pt x="556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25"/>
          <p:cNvGrpSpPr/>
          <p:nvPr/>
        </p:nvGrpSpPr>
        <p:grpSpPr>
          <a:xfrm>
            <a:off x="8680972" y="2165791"/>
            <a:ext cx="219311" cy="811919"/>
            <a:chOff x="243625" y="792500"/>
            <a:chExt cx="282000" cy="1044000"/>
          </a:xfrm>
        </p:grpSpPr>
        <p:sp>
          <p:nvSpPr>
            <p:cNvPr id="517" name="Google Shape;517;p25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●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○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■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●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○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■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●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○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■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dadmag-my.sharepoint.com/:v:/g/personal/josequintanadf_unimagdalena_edu_co/EXoAfxPmhKpKqu6hFA-s5DwBzqD9c4v2VSafztsQ1-8J1A?e=cWaaL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/>
          <p:nvPr/>
        </p:nvSpPr>
        <p:spPr>
          <a:xfrm>
            <a:off x="131945" y="3740975"/>
            <a:ext cx="4642529" cy="54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 txBox="1">
            <a:spLocks noGrp="1"/>
          </p:cNvSpPr>
          <p:nvPr>
            <p:ph type="ctrTitle"/>
          </p:nvPr>
        </p:nvSpPr>
        <p:spPr>
          <a:xfrm>
            <a:off x="0" y="853825"/>
            <a:ext cx="5078096" cy="27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DE IDENTIDAD FACIAL Y DE VOZ</a:t>
            </a:r>
            <a:endParaRPr lang="es-CO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29"/>
          <p:cNvSpPr txBox="1">
            <a:spLocks noGrp="1"/>
          </p:cNvSpPr>
          <p:nvPr>
            <p:ph type="subTitle" idx="1"/>
          </p:nvPr>
        </p:nvSpPr>
        <p:spPr>
          <a:xfrm>
            <a:off x="89004" y="3832475"/>
            <a:ext cx="472840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Presentado por: Martin Ceballos y Jose Quintana</a:t>
            </a:r>
            <a:endParaRPr dirty="0"/>
          </a:p>
        </p:txBody>
      </p:sp>
      <p:pic>
        <p:nvPicPr>
          <p:cNvPr id="1028" name="Picture 4" descr="¿Cómo funciona el reconocimiento facial?">
            <a:extLst>
              <a:ext uri="{FF2B5EF4-FFF2-40B4-BE49-F238E27FC236}">
                <a16:creationId xmlns:a16="http://schemas.microsoft.com/office/drawing/2014/main" id="{326BE8FC-F25E-CD86-9240-40776A6B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27" y="612820"/>
            <a:ext cx="2130621" cy="2022031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de línea de reconocimiento de voz y voz. icono de comando de voz con  onda">
            <a:extLst>
              <a:ext uri="{FF2B5EF4-FFF2-40B4-BE49-F238E27FC236}">
                <a16:creationId xmlns:a16="http://schemas.microsoft.com/office/drawing/2014/main" id="{B1E6F089-01A1-9B90-4578-B35156782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89" y="2571750"/>
            <a:ext cx="2130621" cy="2130621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FAC9AF-BF2F-4120-1361-DEDBC825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9" y="1226321"/>
            <a:ext cx="7299141" cy="25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1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61957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234877" y="2795941"/>
            <a:ext cx="8674245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dirty="0"/>
              <a:t>Reconocimiento Facial y de Voz</a:t>
            </a:r>
            <a:endParaRPr lang="es-CO" sz="6600"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219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A89F5B5-DC85-0643-596A-F4AAF3E8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25" y="376553"/>
            <a:ext cx="5225549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3403B1-424F-4CFD-F923-6D61E17DA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4" y="163286"/>
            <a:ext cx="4671571" cy="32313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7B364C-47DB-A348-0C71-E41C9168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14" y="3394639"/>
            <a:ext cx="4671571" cy="13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72050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1568400" y="2380824"/>
            <a:ext cx="6007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Resultados</a:t>
            </a:r>
            <a:endParaRPr lang="es-CO" sz="6600"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72;p32">
            <a:extLst>
              <a:ext uri="{FF2B5EF4-FFF2-40B4-BE49-F238E27FC236}">
                <a16:creationId xmlns:a16="http://schemas.microsoft.com/office/drawing/2014/main" id="{1A2D9862-FFFD-2427-59DC-477095F1117C}"/>
              </a:ext>
            </a:extLst>
          </p:cNvPr>
          <p:cNvSpPr txBox="1">
            <a:spLocks/>
          </p:cNvSpPr>
          <p:nvPr/>
        </p:nvSpPr>
        <p:spPr>
          <a:xfrm>
            <a:off x="1568400" y="3551376"/>
            <a:ext cx="6007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6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hlinkClick r:id="rId3"/>
              </a:rPr>
              <a:t>Video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76050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guridad y biometría | Oficina de Seguridad del Internauta">
            <a:extLst>
              <a:ext uri="{FF2B5EF4-FFF2-40B4-BE49-F238E27FC236}">
                <a16:creationId xmlns:a16="http://schemas.microsoft.com/office/drawing/2014/main" id="{CEB021B5-8321-5BA7-7E69-A3B96F1E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" y="2750564"/>
            <a:ext cx="3122024" cy="117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guridad biométrica - Privesa">
            <a:extLst>
              <a:ext uri="{FF2B5EF4-FFF2-40B4-BE49-F238E27FC236}">
                <a16:creationId xmlns:a16="http://schemas.microsoft.com/office/drawing/2014/main" id="{560A77F6-189A-C4BD-D670-D33FFBB9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24" y="1335648"/>
            <a:ext cx="2300536" cy="14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stema De Seguridad Biométrica De Reconocimiento Facial Ilustración del  Vector - Ilustración de biométrico, tarjeta: 231516059">
            <a:extLst>
              <a:ext uri="{FF2B5EF4-FFF2-40B4-BE49-F238E27FC236}">
                <a16:creationId xmlns:a16="http://schemas.microsoft.com/office/drawing/2014/main" id="{E498312E-1BBD-C12A-21E9-0346B16D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46" y="530572"/>
            <a:ext cx="1931055" cy="12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do I disable Face ID and Touch ID on my smartphone?">
            <a:extLst>
              <a:ext uri="{FF2B5EF4-FFF2-40B4-BE49-F238E27FC236}">
                <a16:creationId xmlns:a16="http://schemas.microsoft.com/office/drawing/2014/main" id="{2F777D88-3562-018F-B662-C37E336FD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1" r="3716"/>
          <a:stretch/>
        </p:blipFill>
        <p:spPr bwMode="auto">
          <a:xfrm>
            <a:off x="5035730" y="3065674"/>
            <a:ext cx="731520" cy="14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213491A0-05DE-064F-CE2C-6DAFCAC71D1B}"/>
              </a:ext>
            </a:extLst>
          </p:cNvPr>
          <p:cNvSpPr/>
          <p:nvPr/>
        </p:nvSpPr>
        <p:spPr>
          <a:xfrm flipH="1">
            <a:off x="7137352" y="3920124"/>
            <a:ext cx="480224" cy="45814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C9FAB59B-9C66-F2AE-474F-091C2842BA62}"/>
              </a:ext>
            </a:extLst>
          </p:cNvPr>
          <p:cNvSpPr/>
          <p:nvPr/>
        </p:nvSpPr>
        <p:spPr>
          <a:xfrm flipH="1">
            <a:off x="7145837" y="3045720"/>
            <a:ext cx="480224" cy="45814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1"/>
          <p:cNvSpPr/>
          <p:nvPr/>
        </p:nvSpPr>
        <p:spPr>
          <a:xfrm flipH="1">
            <a:off x="7137352" y="2194880"/>
            <a:ext cx="480224" cy="4581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1"/>
          <p:cNvSpPr/>
          <p:nvPr/>
        </p:nvSpPr>
        <p:spPr>
          <a:xfrm flipH="1">
            <a:off x="7137352" y="1334898"/>
            <a:ext cx="480224" cy="457201"/>
          </a:xfrm>
          <a:prstGeom prst="roundRect">
            <a:avLst>
              <a:gd name="adj" fmla="val 16667"/>
            </a:avLst>
          </a:prstGeom>
          <a:solidFill>
            <a:schemeClr val="accent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title" idx="6"/>
          </p:nvPr>
        </p:nvSpPr>
        <p:spPr>
          <a:xfrm>
            <a:off x="693874" y="410711"/>
            <a:ext cx="764676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Etapas del proyecto</a:t>
            </a:r>
            <a:endParaRPr sz="3200" dirty="0"/>
          </a:p>
        </p:txBody>
      </p:sp>
      <p:sp>
        <p:nvSpPr>
          <p:cNvPr id="548" name="Google Shape;548;p31"/>
          <p:cNvSpPr txBox="1">
            <a:spLocks noGrp="1"/>
          </p:cNvSpPr>
          <p:nvPr>
            <p:ph type="title"/>
          </p:nvPr>
        </p:nvSpPr>
        <p:spPr>
          <a:xfrm flipH="1">
            <a:off x="4051533" y="1399979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Capturando Rostros</a:t>
            </a:r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 idx="2"/>
          </p:nvPr>
        </p:nvSpPr>
        <p:spPr>
          <a:xfrm>
            <a:off x="3699049" y="3137690"/>
            <a:ext cx="331953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Reconocimiento Facial y de Voz</a:t>
            </a:r>
            <a:endParaRPr lang="es-CO" sz="1400" dirty="0"/>
          </a:p>
        </p:txBody>
      </p:sp>
      <p:sp>
        <p:nvSpPr>
          <p:cNvPr id="551" name="Google Shape;551;p31"/>
          <p:cNvSpPr txBox="1">
            <a:spLocks noGrp="1"/>
          </p:cNvSpPr>
          <p:nvPr>
            <p:ph type="title" idx="7"/>
          </p:nvPr>
        </p:nvSpPr>
        <p:spPr>
          <a:xfrm flipH="1">
            <a:off x="4051533" y="2267984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Entrenamiento</a:t>
            </a:r>
          </a:p>
        </p:txBody>
      </p:sp>
      <p:sp>
        <p:nvSpPr>
          <p:cNvPr id="553" name="Google Shape;553;p31"/>
          <p:cNvSpPr txBox="1">
            <a:spLocks noGrp="1"/>
          </p:cNvSpPr>
          <p:nvPr>
            <p:ph type="title" idx="9"/>
          </p:nvPr>
        </p:nvSpPr>
        <p:spPr>
          <a:xfrm>
            <a:off x="4051584" y="4004978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Resultados</a:t>
            </a:r>
            <a:endParaRPr sz="1400" dirty="0"/>
          </a:p>
        </p:txBody>
      </p:sp>
      <p:sp>
        <p:nvSpPr>
          <p:cNvPr id="555" name="Google Shape;555;p31"/>
          <p:cNvSpPr txBox="1">
            <a:spLocks noGrp="1"/>
          </p:cNvSpPr>
          <p:nvPr>
            <p:ph type="title" idx="4"/>
          </p:nvPr>
        </p:nvSpPr>
        <p:spPr>
          <a:xfrm flipH="1">
            <a:off x="7018614" y="13084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</a:t>
            </a:r>
            <a:endParaRPr sz="1400" dirty="0"/>
          </a:p>
        </p:txBody>
      </p:sp>
      <p:sp>
        <p:nvSpPr>
          <p:cNvPr id="556" name="Google Shape;556;p31"/>
          <p:cNvSpPr txBox="1">
            <a:spLocks noGrp="1"/>
          </p:cNvSpPr>
          <p:nvPr>
            <p:ph type="title" idx="14"/>
          </p:nvPr>
        </p:nvSpPr>
        <p:spPr>
          <a:xfrm flipH="1">
            <a:off x="7018614" y="216846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</a:t>
            </a:r>
            <a:endParaRPr sz="1400" dirty="0"/>
          </a:p>
        </p:txBody>
      </p:sp>
      <p:sp>
        <p:nvSpPr>
          <p:cNvPr id="559" name="Google Shape;559;p31"/>
          <p:cNvSpPr txBox="1">
            <a:spLocks noGrp="1"/>
          </p:cNvSpPr>
          <p:nvPr>
            <p:ph type="title" idx="5"/>
          </p:nvPr>
        </p:nvSpPr>
        <p:spPr>
          <a:xfrm>
            <a:off x="7018614" y="304001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</a:t>
            </a:r>
            <a:endParaRPr sz="1400" dirty="0"/>
          </a:p>
        </p:txBody>
      </p:sp>
      <p:sp>
        <p:nvSpPr>
          <p:cNvPr id="560" name="Google Shape;560;p31"/>
          <p:cNvSpPr txBox="1">
            <a:spLocks noGrp="1"/>
          </p:cNvSpPr>
          <p:nvPr>
            <p:ph type="title" idx="15"/>
          </p:nvPr>
        </p:nvSpPr>
        <p:spPr>
          <a:xfrm>
            <a:off x="7018614" y="391347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4</a:t>
            </a:r>
            <a:endParaRPr sz="1400" dirty="0"/>
          </a:p>
        </p:txBody>
      </p:sp>
      <p:grpSp>
        <p:nvGrpSpPr>
          <p:cNvPr id="562" name="Google Shape;562;p31"/>
          <p:cNvGrpSpPr/>
          <p:nvPr/>
        </p:nvGrpSpPr>
        <p:grpSpPr>
          <a:xfrm>
            <a:off x="239672" y="2305914"/>
            <a:ext cx="219311" cy="811919"/>
            <a:chOff x="243625" y="792500"/>
            <a:chExt cx="282000" cy="1044000"/>
          </a:xfrm>
        </p:grpSpPr>
        <p:sp>
          <p:nvSpPr>
            <p:cNvPr id="563" name="Google Shape;563;p31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E32D89F-B7E0-423A-3D31-3913D704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4" y="1870501"/>
            <a:ext cx="2770284" cy="1787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72050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1627183" y="2684907"/>
            <a:ext cx="6007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dirty="0"/>
              <a:t>Capturando Rostros</a:t>
            </a:r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3"/>
          <p:cNvGrpSpPr/>
          <p:nvPr/>
        </p:nvGrpSpPr>
        <p:grpSpPr>
          <a:xfrm>
            <a:off x="5317975" y="0"/>
            <a:ext cx="3825989" cy="1724002"/>
            <a:chOff x="5317975" y="0"/>
            <a:chExt cx="3825989" cy="1724002"/>
          </a:xfrm>
        </p:grpSpPr>
        <p:sp>
          <p:nvSpPr>
            <p:cNvPr id="586" name="Google Shape;586;p33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3"/>
          <p:cNvGrpSpPr/>
          <p:nvPr/>
        </p:nvGrpSpPr>
        <p:grpSpPr>
          <a:xfrm>
            <a:off x="7990825" y="891550"/>
            <a:ext cx="568900" cy="352900"/>
            <a:chOff x="5252025" y="-1358175"/>
            <a:chExt cx="568900" cy="352900"/>
          </a:xfrm>
        </p:grpSpPr>
        <p:sp>
          <p:nvSpPr>
            <p:cNvPr id="589" name="Google Shape;589;p3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3"/>
          <p:cNvGrpSpPr/>
          <p:nvPr/>
        </p:nvGrpSpPr>
        <p:grpSpPr>
          <a:xfrm flipH="1">
            <a:off x="-18992" y="0"/>
            <a:ext cx="3825989" cy="1724002"/>
            <a:chOff x="5317975" y="0"/>
            <a:chExt cx="3825989" cy="1724002"/>
          </a:xfrm>
        </p:grpSpPr>
        <p:sp>
          <p:nvSpPr>
            <p:cNvPr id="592" name="Google Shape;592;p33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3"/>
          <p:cNvGrpSpPr/>
          <p:nvPr/>
        </p:nvGrpSpPr>
        <p:grpSpPr>
          <a:xfrm flipH="1">
            <a:off x="565247" y="891550"/>
            <a:ext cx="568900" cy="352900"/>
            <a:chOff x="5252025" y="-1358175"/>
            <a:chExt cx="568900" cy="352900"/>
          </a:xfrm>
        </p:grpSpPr>
        <p:sp>
          <p:nvSpPr>
            <p:cNvPr id="595" name="Google Shape;595;p3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FBD47A0-82D0-704C-3337-772A7A33D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89" y="1149236"/>
            <a:ext cx="6503171" cy="3252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91CA0D8D-BF08-AEF3-9C48-74086673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78" y="809849"/>
            <a:ext cx="6333125" cy="36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6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72050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911563" y="2436712"/>
            <a:ext cx="732087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dirty="0"/>
              <a:t>Entrenamiento</a:t>
            </a:r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9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Facial Recognition and How Does it Work?">
            <a:extLst>
              <a:ext uri="{FF2B5EF4-FFF2-40B4-BE49-F238E27FC236}">
                <a16:creationId xmlns:a16="http://schemas.microsoft.com/office/drawing/2014/main" id="{95A3A7F3-93A4-9B6B-EE97-6D06136FB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6" y="870720"/>
            <a:ext cx="1998617" cy="13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 recognition with OpenCV: Haar Cascade | by Valentina Alto | DataSeries  | Medium">
            <a:extLst>
              <a:ext uri="{FF2B5EF4-FFF2-40B4-BE49-F238E27FC236}">
                <a16:creationId xmlns:a16="http://schemas.microsoft.com/office/drawing/2014/main" id="{B71CBA7B-05CC-1F37-7C6B-10C4BCC3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748" y="938179"/>
            <a:ext cx="2684008" cy="158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 RECOGNITION + ATTENDANCE PROJECT | OpenCV Python | Computer Vision -  YouTube">
            <a:extLst>
              <a:ext uri="{FF2B5EF4-FFF2-40B4-BE49-F238E27FC236}">
                <a16:creationId xmlns:a16="http://schemas.microsoft.com/office/drawing/2014/main" id="{0E89F035-A49D-CB56-8255-0036B7A7A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17277"/>
          <a:stretch/>
        </p:blipFill>
        <p:spPr bwMode="auto">
          <a:xfrm>
            <a:off x="2155372" y="2661049"/>
            <a:ext cx="2847702" cy="21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11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92B21EC-18BB-5838-FC30-E929EA76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27" y="545147"/>
            <a:ext cx="6646545" cy="41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6638"/>
      </p:ext>
    </p:extLst>
  </p:cSld>
  <p:clrMapOvr>
    <a:masterClrMapping/>
  </p:clrMapOvr>
</p:sld>
</file>

<file path=ppt/theme/theme1.xml><?xml version="1.0" encoding="utf-8"?>
<a:theme xmlns:a="http://schemas.openxmlformats.org/drawingml/2006/main" name="Binge Eating Breakthrough by Slidesgo">
  <a:themeElements>
    <a:clrScheme name="Simple Light">
      <a:dk1>
        <a:srgbClr val="363636"/>
      </a:dk1>
      <a:lt1>
        <a:srgbClr val="FFFFFF"/>
      </a:lt1>
      <a:dk2>
        <a:srgbClr val="EAE7E3"/>
      </a:dk2>
      <a:lt2>
        <a:srgbClr val="334541"/>
      </a:lt2>
      <a:accent1>
        <a:srgbClr val="F0742C"/>
      </a:accent1>
      <a:accent2>
        <a:srgbClr val="E1D6D2"/>
      </a:accent2>
      <a:accent3>
        <a:srgbClr val="536B66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45</Words>
  <Application>Microsoft Office PowerPoint</Application>
  <PresentationFormat>Presentación en pantalla (16:9)</PresentationFormat>
  <Paragraphs>20</Paragraphs>
  <Slides>14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Mulish SemiBold</vt:lpstr>
      <vt:lpstr>Calibri</vt:lpstr>
      <vt:lpstr>Black Han Sans</vt:lpstr>
      <vt:lpstr>Mulish Medium</vt:lpstr>
      <vt:lpstr>Loved by the King</vt:lpstr>
      <vt:lpstr>Mulish</vt:lpstr>
      <vt:lpstr>Bebas Neue</vt:lpstr>
      <vt:lpstr>Arial</vt:lpstr>
      <vt:lpstr>Roboto Condensed Light</vt:lpstr>
      <vt:lpstr>Binge Eating Breakthrough by Slidesgo</vt:lpstr>
      <vt:lpstr>RECONOCIMIENTO DE IDENTIDAD FACIAL Y DE VOZ</vt:lpstr>
      <vt:lpstr>Presentación de PowerPoint</vt:lpstr>
      <vt:lpstr>Etapas del proyecto</vt:lpstr>
      <vt:lpstr>Capturando Rostros</vt:lpstr>
      <vt:lpstr>Presentación de PowerPoint</vt:lpstr>
      <vt:lpstr>Presentación de PowerPoint</vt:lpstr>
      <vt:lpstr>Entrenamiento</vt:lpstr>
      <vt:lpstr>Presentación de PowerPoint</vt:lpstr>
      <vt:lpstr>Presentación de PowerPoint</vt:lpstr>
      <vt:lpstr>Presentación de PowerPoint</vt:lpstr>
      <vt:lpstr>Reconocimiento Facial y de Voz</vt:lpstr>
      <vt:lpstr>Presentación de PowerPoint</vt:lpstr>
      <vt:lpstr>Presentación de PowerPoint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IDENTIDAD FACIAL Y DE VOZ</dc:title>
  <dc:creator>USER</dc:creator>
  <cp:lastModifiedBy>Jose Quintana</cp:lastModifiedBy>
  <cp:revision>9</cp:revision>
  <dcterms:modified xsi:type="dcterms:W3CDTF">2022-11-21T08:45:20Z</dcterms:modified>
</cp:coreProperties>
</file>